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</p:sldIdLst>
  <p:sldSz cx="10799763" cy="197993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7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3C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7"/>
    <p:restoredTop sz="95909"/>
  </p:normalViewPr>
  <p:slideViewPr>
    <p:cSldViewPr snapToGrid="0" snapToObjects="1">
      <p:cViewPr>
        <p:scale>
          <a:sx n="200" d="100"/>
          <a:sy n="200" d="100"/>
        </p:scale>
        <p:origin x="-896" y="-21656"/>
      </p:cViewPr>
      <p:guideLst>
        <p:guide orient="horz" pos="6237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3240303"/>
            <a:ext cx="9179799" cy="6893090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10399217"/>
            <a:ext cx="8099822" cy="4780246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7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1054129"/>
            <a:ext cx="2328699" cy="1677899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1054129"/>
            <a:ext cx="6851100" cy="1677899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5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4936081"/>
            <a:ext cx="9314796" cy="8235957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13249954"/>
            <a:ext cx="9314796" cy="4331095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6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5270647"/>
            <a:ext cx="4589899" cy="125624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5270647"/>
            <a:ext cx="4589899" cy="125624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5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54134"/>
            <a:ext cx="9314796" cy="38269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4853580"/>
            <a:ext cx="4568805" cy="2378664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7232244"/>
            <a:ext cx="4568805" cy="106375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4853580"/>
            <a:ext cx="4591306" cy="2378664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7232244"/>
            <a:ext cx="4591306" cy="106375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5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3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319953"/>
            <a:ext cx="3483205" cy="4619837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850737"/>
            <a:ext cx="5467380" cy="14070336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5939790"/>
            <a:ext cx="3483205" cy="11004196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9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319953"/>
            <a:ext cx="3483205" cy="4619837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850737"/>
            <a:ext cx="5467380" cy="14070336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5939790"/>
            <a:ext cx="3483205" cy="11004196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4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1054134"/>
            <a:ext cx="9314796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5270647"/>
            <a:ext cx="9314796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8351022"/>
            <a:ext cx="2429947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2D9F-78B2-7842-8EAB-B14B660E348A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8351022"/>
            <a:ext cx="3644920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8351022"/>
            <a:ext cx="2429947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BCB61-482C-044F-8CB3-FD7542BCD2B8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EEC2A23-F154-D785-03C0-56122D9285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95684888"/>
              </p:ext>
            </p:extLst>
          </p:nvPr>
        </p:nvGraphicFramePr>
        <p:xfrm>
          <a:off x="1738" y="4587"/>
          <a:ext cx="1337" cy="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0B31F08-3536-1949-A2BB-31ADA11D27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8" y="4587"/>
                        <a:ext cx="1337" cy="4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89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5" Type="http://schemas.openxmlformats.org/officeDocument/2006/relationships/image" Target="../media/image21.png"/><Relationship Id="rId2" Type="http://schemas.openxmlformats.org/officeDocument/2006/relationships/tags" Target="../tags/tag3.xm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hyperlink" Target="https://icd.who.int/en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2.emf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sv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E08D37D-F7CC-5B45-AF10-81E372FB32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850260"/>
              </p:ext>
            </p:extLst>
          </p:nvPr>
        </p:nvGraphicFramePr>
        <p:xfrm>
          <a:off x="-9095069" y="-5802479"/>
          <a:ext cx="4368" cy="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95069" y="-5802479"/>
                        <a:ext cx="4368" cy="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Pentagon 190">
            <a:extLst>
              <a:ext uri="{FF2B5EF4-FFF2-40B4-BE49-F238E27FC236}">
                <a16:creationId xmlns:a16="http://schemas.microsoft.com/office/drawing/2014/main" id="{BF59C69A-9302-4444-9682-854E9468EC16}"/>
              </a:ext>
            </a:extLst>
          </p:cNvPr>
          <p:cNvSpPr/>
          <p:nvPr/>
        </p:nvSpPr>
        <p:spPr>
          <a:xfrm>
            <a:off x="5394300" y="787769"/>
            <a:ext cx="5364000" cy="180000"/>
          </a:xfrm>
          <a:prstGeom prst="homePlate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Externally</a:t>
            </a:r>
          </a:p>
        </p:txBody>
      </p:sp>
      <p:sp>
        <p:nvSpPr>
          <p:cNvPr id="192" name="Pentagon 191">
            <a:extLst>
              <a:ext uri="{FF2B5EF4-FFF2-40B4-BE49-F238E27FC236}">
                <a16:creationId xmlns:a16="http://schemas.microsoft.com/office/drawing/2014/main" id="{377BCAE8-529B-CA4B-805F-541F461FB683}"/>
              </a:ext>
            </a:extLst>
          </p:cNvPr>
          <p:cNvSpPr/>
          <p:nvPr/>
        </p:nvSpPr>
        <p:spPr>
          <a:xfrm flipH="1">
            <a:off x="1226775" y="787769"/>
            <a:ext cx="2930699" cy="180000"/>
          </a:xfrm>
          <a:prstGeom prst="homePlat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Internally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132BBD8-6D0F-2348-BEA7-967C6BF2088F}"/>
              </a:ext>
            </a:extLst>
          </p:cNvPr>
          <p:cNvSpPr/>
          <p:nvPr/>
        </p:nvSpPr>
        <p:spPr>
          <a:xfrm>
            <a:off x="259496" y="788245"/>
            <a:ext cx="937368" cy="1799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20 Pharma</a:t>
            </a:r>
          </a:p>
        </p:txBody>
      </p:sp>
      <p:sp>
        <p:nvSpPr>
          <p:cNvPr id="105" name="Footer Placeholder 2">
            <a:extLst>
              <a:ext uri="{FF2B5EF4-FFF2-40B4-BE49-F238E27FC236}">
                <a16:creationId xmlns:a16="http://schemas.microsoft.com/office/drawing/2014/main" id="{9AA9C458-93D8-1D4A-BECA-B25F31D8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632" y="18864082"/>
            <a:ext cx="10290728" cy="659909"/>
          </a:xfrm>
        </p:spPr>
        <p:txBody>
          <a:bodyPr anchor="t"/>
          <a:lstStyle/>
          <a:p>
            <a:pPr algn="l">
              <a:tabLst>
                <a:tab pos="220663" algn="l"/>
              </a:tabLst>
            </a:pPr>
            <a:r>
              <a:rPr lang="en-AU" sz="800" b="1" dirty="0">
                <a:solidFill>
                  <a:schemeClr val="tx1"/>
                </a:solidFill>
              </a:rPr>
              <a:t>Supplementary Figure 1 | </a:t>
            </a:r>
            <a:r>
              <a:rPr lang="en-AU" sz="800" b="1" dirty="0">
                <a:solidFill>
                  <a:schemeClr val="tx1"/>
                </a:solidFill>
                <a:latin typeface="+mn-lt"/>
              </a:rPr>
              <a:t>Origins of FDA-approved drugs for the top 20 pharmaceutical companies from 2015 to 2021.</a:t>
            </a:r>
            <a:r>
              <a:rPr lang="en-AU" sz="800" b="1" baseline="30000" dirty="0">
                <a:solidFill>
                  <a:schemeClr val="tx1"/>
                </a:solidFill>
              </a:rPr>
              <a:t> </a:t>
            </a:r>
            <a:r>
              <a:rPr lang="en-AU" sz="800" dirty="0">
                <a:solidFill>
                  <a:schemeClr val="tx1"/>
                </a:solidFill>
              </a:rPr>
              <a:t>The figure summarizes the FDA drug approvals of the top 20 pharmaceutical companies from 01/01/2015 to 31/12/2021; top 20 pharmaceutical companies were identified based on pharmaceutical revenues in FY 2020. CDER approvals only are included; CBER approvals are not considered. The therapeutic area was based on the disease area that was assigned to the indication of the drug based on WHO standard ICD-11 (</a:t>
            </a:r>
            <a:r>
              <a:rPr lang="en-AU" sz="800" dirty="0">
                <a:solidFill>
                  <a:schemeClr val="tx1"/>
                </a:solidFill>
                <a:hlinkClick r:id="rId6"/>
              </a:rPr>
              <a:t>https://icd.who.int/en</a:t>
            </a:r>
            <a:r>
              <a:rPr lang="en-AU" sz="800" dirty="0">
                <a:solidFill>
                  <a:schemeClr val="tx1"/>
                </a:solidFill>
              </a:rPr>
              <a:t>). The following categories of origin were used: Pharma (pharmaceutical company), </a:t>
            </a:r>
            <a:r>
              <a:rPr lang="en-AU" sz="800" dirty="0" err="1">
                <a:solidFill>
                  <a:schemeClr val="tx1"/>
                </a:solidFill>
              </a:rPr>
              <a:t>BioTech</a:t>
            </a:r>
            <a:r>
              <a:rPr lang="en-AU" sz="800" dirty="0">
                <a:solidFill>
                  <a:schemeClr val="tx1"/>
                </a:solidFill>
              </a:rPr>
              <a:t> (biotechnology company), University, other academic, other, collaboration. Companies were considered to be Pharma when founded before 1976 and </a:t>
            </a:r>
            <a:r>
              <a:rPr lang="en-AU" sz="800" dirty="0" err="1">
                <a:solidFill>
                  <a:schemeClr val="tx1"/>
                </a:solidFill>
              </a:rPr>
              <a:t>BioTech</a:t>
            </a:r>
            <a:r>
              <a:rPr lang="en-AU" sz="800" dirty="0">
                <a:solidFill>
                  <a:schemeClr val="tx1"/>
                </a:solidFill>
              </a:rPr>
              <a:t> when founded in or </a:t>
            </a:r>
            <a:r>
              <a:rPr lang="en-AU" sz="800">
                <a:solidFill>
                  <a:schemeClr val="tx1"/>
                </a:solidFill>
              </a:rPr>
              <a:t>after 1976.</a:t>
            </a:r>
            <a:endParaRPr lang="en-AU" sz="800" dirty="0">
              <a:solidFill>
                <a:schemeClr val="tx1"/>
              </a:solidFill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327B789-C826-C049-9A1C-D75BA5867B08}"/>
              </a:ext>
            </a:extLst>
          </p:cNvPr>
          <p:cNvCxnSpPr>
            <a:cxnSpLocks/>
          </p:cNvCxnSpPr>
          <p:nvPr/>
        </p:nvCxnSpPr>
        <p:spPr>
          <a:xfrm flipH="1">
            <a:off x="4157475" y="787772"/>
            <a:ext cx="0" cy="17640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>
            <a:extLst>
              <a:ext uri="{FF2B5EF4-FFF2-40B4-BE49-F238E27FC236}">
                <a16:creationId xmlns:a16="http://schemas.microsoft.com/office/drawing/2014/main" id="{9807DC5A-7A9D-7741-B5C2-050CC247F744}"/>
              </a:ext>
            </a:extLst>
          </p:cNvPr>
          <p:cNvSpPr/>
          <p:nvPr/>
        </p:nvSpPr>
        <p:spPr>
          <a:xfrm>
            <a:off x="2391653" y="4502476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Zepatier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3897DBA4-1413-694B-87E0-EA6DCD8A4BE7}"/>
              </a:ext>
            </a:extLst>
          </p:cNvPr>
          <p:cNvSpPr/>
          <p:nvPr/>
        </p:nvSpPr>
        <p:spPr>
          <a:xfrm>
            <a:off x="2973862" y="4502476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Pifeltro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BFA3936D-D9D2-CB42-B896-058AB802967E}"/>
              </a:ext>
            </a:extLst>
          </p:cNvPr>
          <p:cNvSpPr/>
          <p:nvPr/>
        </p:nvSpPr>
        <p:spPr>
          <a:xfrm>
            <a:off x="3556071" y="4502476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Recarbrio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14C77D52-2DA2-D54E-97EC-297B8CA850B3}"/>
              </a:ext>
            </a:extLst>
          </p:cNvPr>
          <p:cNvSpPr/>
          <p:nvPr/>
        </p:nvSpPr>
        <p:spPr>
          <a:xfrm>
            <a:off x="2391653" y="465499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28.01.2016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2B89F3F-7EC7-E946-A1E1-F8E80C822F67}"/>
              </a:ext>
            </a:extLst>
          </p:cNvPr>
          <p:cNvSpPr/>
          <p:nvPr/>
        </p:nvSpPr>
        <p:spPr>
          <a:xfrm>
            <a:off x="2973862" y="465499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30.08.2018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C94B1D4B-0586-4D4D-A071-DA357DC8B772}"/>
              </a:ext>
            </a:extLst>
          </p:cNvPr>
          <p:cNvSpPr/>
          <p:nvPr/>
        </p:nvSpPr>
        <p:spPr>
          <a:xfrm>
            <a:off x="3556071" y="465499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16.07.2019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0068E60D-D9B5-8145-8F25-599D479BCB0C}"/>
              </a:ext>
            </a:extLst>
          </p:cNvPr>
          <p:cNvSpPr/>
          <p:nvPr/>
        </p:nvSpPr>
        <p:spPr>
          <a:xfrm>
            <a:off x="2391653" y="480874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10E7EBDF-9D09-3045-A998-9BD2B90101EA}"/>
              </a:ext>
            </a:extLst>
          </p:cNvPr>
          <p:cNvSpPr/>
          <p:nvPr/>
        </p:nvSpPr>
        <p:spPr>
          <a:xfrm>
            <a:off x="2973862" y="480874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DDAC3799-882B-1442-B3A1-14F6F5280E49}"/>
              </a:ext>
            </a:extLst>
          </p:cNvPr>
          <p:cNvSpPr/>
          <p:nvPr/>
        </p:nvSpPr>
        <p:spPr>
          <a:xfrm>
            <a:off x="3556071" y="480874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66B88BB-53C4-904D-AB7D-62E71712E0A1}"/>
              </a:ext>
            </a:extLst>
          </p:cNvPr>
          <p:cNvSpPr/>
          <p:nvPr/>
        </p:nvSpPr>
        <p:spPr>
          <a:xfrm>
            <a:off x="2391653" y="49746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Merck (US)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2A18C8F0-E4BE-CB40-8E98-4A1DC0680397}"/>
              </a:ext>
            </a:extLst>
          </p:cNvPr>
          <p:cNvSpPr/>
          <p:nvPr/>
        </p:nvSpPr>
        <p:spPr>
          <a:xfrm>
            <a:off x="2973862" y="49746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Merck (US)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F62886E9-5C5B-2142-BDAA-CB3717757035}"/>
              </a:ext>
            </a:extLst>
          </p:cNvPr>
          <p:cNvSpPr/>
          <p:nvPr/>
        </p:nvSpPr>
        <p:spPr>
          <a:xfrm>
            <a:off x="3556071" y="49746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Merck (US)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04DBE024-2D80-2044-883C-6E93617A0902}"/>
              </a:ext>
            </a:extLst>
          </p:cNvPr>
          <p:cNvSpPr/>
          <p:nvPr/>
        </p:nvSpPr>
        <p:spPr>
          <a:xfrm>
            <a:off x="2391653" y="513517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BE1CEEC8-17B9-4147-9604-2273E8269773}"/>
              </a:ext>
            </a:extLst>
          </p:cNvPr>
          <p:cNvSpPr/>
          <p:nvPr/>
        </p:nvSpPr>
        <p:spPr>
          <a:xfrm>
            <a:off x="2973862" y="513517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C364389B-B3EB-6649-A871-F0AC15FD6449}"/>
              </a:ext>
            </a:extLst>
          </p:cNvPr>
          <p:cNvSpPr/>
          <p:nvPr/>
        </p:nvSpPr>
        <p:spPr>
          <a:xfrm>
            <a:off x="3556071" y="513517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0CA319C1-247E-8341-B680-85294CB629FF}"/>
              </a:ext>
            </a:extLst>
          </p:cNvPr>
          <p:cNvSpPr/>
          <p:nvPr/>
        </p:nvSpPr>
        <p:spPr>
          <a:xfrm>
            <a:off x="285658" y="4660267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669B42B-B394-6443-A4D7-B27695CEFD50}"/>
              </a:ext>
            </a:extLst>
          </p:cNvPr>
          <p:cNvSpPr/>
          <p:nvPr/>
        </p:nvSpPr>
        <p:spPr>
          <a:xfrm>
            <a:off x="285658" y="4515866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Merck (US)</a:t>
            </a: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5CABB60C-292D-9946-92D3-303A6C158E3C}"/>
              </a:ext>
            </a:extLst>
          </p:cNvPr>
          <p:cNvSpPr/>
          <p:nvPr/>
        </p:nvSpPr>
        <p:spPr>
          <a:xfrm>
            <a:off x="212290" y="4502476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85" name="Picture 384">
            <a:extLst>
              <a:ext uri="{FF2B5EF4-FFF2-40B4-BE49-F238E27FC236}">
                <a16:creationId xmlns:a16="http://schemas.microsoft.com/office/drawing/2014/main" id="{F7FE858D-990F-A848-A3C4-1CCA45895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44" y="4854991"/>
            <a:ext cx="756828" cy="226753"/>
          </a:xfrm>
          <a:prstGeom prst="rect">
            <a:avLst/>
          </a:prstGeom>
        </p:spPr>
      </p:pic>
      <p:sp>
        <p:nvSpPr>
          <p:cNvPr id="634" name="Rectangle 633">
            <a:extLst>
              <a:ext uri="{FF2B5EF4-FFF2-40B4-BE49-F238E27FC236}">
                <a16:creationId xmlns:a16="http://schemas.microsoft.com/office/drawing/2014/main" id="{4992CC2A-0C58-1847-A2FC-5A36B8F7DC9E}"/>
              </a:ext>
            </a:extLst>
          </p:cNvPr>
          <p:cNvSpPr/>
          <p:nvPr/>
        </p:nvSpPr>
        <p:spPr>
          <a:xfrm>
            <a:off x="5436536" y="4502476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Zinplava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AD6AB21E-BEEE-B144-A5A0-97EF58F7FC19}"/>
              </a:ext>
            </a:extLst>
          </p:cNvPr>
          <p:cNvSpPr/>
          <p:nvPr/>
        </p:nvSpPr>
        <p:spPr>
          <a:xfrm>
            <a:off x="6026511" y="4502476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Prevymis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BA795B49-6B71-DA4E-85DD-97FB590A6EE3}"/>
              </a:ext>
            </a:extLst>
          </p:cNvPr>
          <p:cNvSpPr/>
          <p:nvPr/>
        </p:nvSpPr>
        <p:spPr>
          <a:xfrm>
            <a:off x="6602793" y="4502476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Steglatro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E0AE759C-8FEE-0E45-B4C3-8B4CE31F8495}"/>
              </a:ext>
            </a:extLst>
          </p:cNvPr>
          <p:cNvSpPr/>
          <p:nvPr/>
        </p:nvSpPr>
        <p:spPr>
          <a:xfrm>
            <a:off x="8374811" y="4502476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Welireg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BF6EF388-C98C-0C49-B36F-F1AC1FB24309}"/>
              </a:ext>
            </a:extLst>
          </p:cNvPr>
          <p:cNvSpPr/>
          <p:nvPr/>
        </p:nvSpPr>
        <p:spPr>
          <a:xfrm>
            <a:off x="7785828" y="4502476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Bridion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7B763928-BC43-1B48-8E84-57A10A7121FA}"/>
              </a:ext>
            </a:extLst>
          </p:cNvPr>
          <p:cNvSpPr/>
          <p:nvPr/>
        </p:nvSpPr>
        <p:spPr>
          <a:xfrm>
            <a:off x="7190495" y="4502476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Verquvo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48718DD0-25F2-4442-BDC8-18AC9593AB6B}"/>
              </a:ext>
            </a:extLst>
          </p:cNvPr>
          <p:cNvSpPr/>
          <p:nvPr/>
        </p:nvSpPr>
        <p:spPr>
          <a:xfrm>
            <a:off x="5436536" y="464909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21.10.2016</a:t>
            </a: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7DFD15AC-A7F9-9D45-AD4D-094AB59B8FC6}"/>
              </a:ext>
            </a:extLst>
          </p:cNvPr>
          <p:cNvSpPr/>
          <p:nvPr/>
        </p:nvSpPr>
        <p:spPr>
          <a:xfrm>
            <a:off x="6026511" y="464909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08.11.2017</a:t>
            </a: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E39AE391-C63F-424C-ACB3-E7334AB37CC4}"/>
              </a:ext>
            </a:extLst>
          </p:cNvPr>
          <p:cNvSpPr/>
          <p:nvPr/>
        </p:nvSpPr>
        <p:spPr>
          <a:xfrm>
            <a:off x="6602793" y="464909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19.12.2017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12E9C97A-596B-2E4D-9300-C930EFF3DC23}"/>
              </a:ext>
            </a:extLst>
          </p:cNvPr>
          <p:cNvSpPr/>
          <p:nvPr/>
        </p:nvSpPr>
        <p:spPr>
          <a:xfrm>
            <a:off x="8374811" y="464909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13.08.2021</a:t>
            </a: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63F647EA-89C1-644D-BBCC-5F54C9315E93}"/>
              </a:ext>
            </a:extLst>
          </p:cNvPr>
          <p:cNvSpPr/>
          <p:nvPr/>
        </p:nvSpPr>
        <p:spPr>
          <a:xfrm>
            <a:off x="7785828" y="464909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15.12.2015</a:t>
            </a: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08A55D07-68DD-864A-99C1-32A6ED9D606F}"/>
              </a:ext>
            </a:extLst>
          </p:cNvPr>
          <p:cNvSpPr/>
          <p:nvPr/>
        </p:nvSpPr>
        <p:spPr>
          <a:xfrm>
            <a:off x="7190495" y="464909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19.01.2021</a:t>
            </a: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CA859010-460F-BB4D-9D1F-32C022EDF230}"/>
              </a:ext>
            </a:extLst>
          </p:cNvPr>
          <p:cNvSpPr/>
          <p:nvPr/>
        </p:nvSpPr>
        <p:spPr>
          <a:xfrm>
            <a:off x="5436536" y="48028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EFCA1AB2-1AF7-5245-9ADA-B8AD87A43BFE}"/>
              </a:ext>
            </a:extLst>
          </p:cNvPr>
          <p:cNvSpPr/>
          <p:nvPr/>
        </p:nvSpPr>
        <p:spPr>
          <a:xfrm>
            <a:off x="6026511" y="48028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B8DFD97D-77FE-D340-A06C-43A0F284D372}"/>
              </a:ext>
            </a:extLst>
          </p:cNvPr>
          <p:cNvSpPr/>
          <p:nvPr/>
        </p:nvSpPr>
        <p:spPr>
          <a:xfrm>
            <a:off x="6602793" y="4802852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/Endo.</a:t>
            </a:r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0B19CA83-D61E-904E-AC78-83CFAF3AE745}"/>
              </a:ext>
            </a:extLst>
          </p:cNvPr>
          <p:cNvSpPr/>
          <p:nvPr/>
        </p:nvSpPr>
        <p:spPr>
          <a:xfrm>
            <a:off x="8374811" y="48028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F5B3902E-2371-EA40-B341-17B9B0CB1631}"/>
              </a:ext>
            </a:extLst>
          </p:cNvPr>
          <p:cNvSpPr/>
          <p:nvPr/>
        </p:nvSpPr>
        <p:spPr>
          <a:xfrm>
            <a:off x="7785828" y="48028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Muscoskelet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79DE8D41-6E27-D941-836A-3C9BDC364F5B}"/>
              </a:ext>
            </a:extLst>
          </p:cNvPr>
          <p:cNvSpPr/>
          <p:nvPr/>
        </p:nvSpPr>
        <p:spPr>
          <a:xfrm>
            <a:off x="7190495" y="48028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Cardiology</a:t>
            </a: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B30A6113-BD3F-7540-87CD-9859C0E2B146}"/>
              </a:ext>
            </a:extLst>
          </p:cNvPr>
          <p:cNvSpPr/>
          <p:nvPr/>
        </p:nvSpPr>
        <p:spPr>
          <a:xfrm>
            <a:off x="5436536" y="49687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</a:t>
            </a:r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id="{E2653399-503A-F647-9851-E484D3570F25}"/>
              </a:ext>
            </a:extLst>
          </p:cNvPr>
          <p:cNvSpPr/>
          <p:nvPr/>
        </p:nvSpPr>
        <p:spPr>
          <a:xfrm>
            <a:off x="6027792" y="4968788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Bayer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9903342A-DD46-1D40-995F-3C2CE1A10F9F}"/>
              </a:ext>
            </a:extLst>
          </p:cNvPr>
          <p:cNvSpPr/>
          <p:nvPr/>
        </p:nvSpPr>
        <p:spPr>
          <a:xfrm>
            <a:off x="6601512" y="49687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Pfizer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92D2C047-89F4-BA4F-8C86-3EE226548E33}"/>
              </a:ext>
            </a:extLst>
          </p:cNvPr>
          <p:cNvSpPr/>
          <p:nvPr/>
        </p:nvSpPr>
        <p:spPr>
          <a:xfrm>
            <a:off x="8374811" y="49687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Peloton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EF3D7F20-601C-1545-8499-4306D5358FCB}"/>
              </a:ext>
            </a:extLst>
          </p:cNvPr>
          <p:cNvSpPr/>
          <p:nvPr/>
        </p:nvSpPr>
        <p:spPr>
          <a:xfrm>
            <a:off x="7785828" y="49687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Akzo Nobel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EDA61AC9-7126-8046-AAE7-7E99E6D48C46}"/>
              </a:ext>
            </a:extLst>
          </p:cNvPr>
          <p:cNvSpPr/>
          <p:nvPr/>
        </p:nvSpPr>
        <p:spPr>
          <a:xfrm>
            <a:off x="7190495" y="49687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Bayer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8D3A30B0-64C2-EA4C-9156-30999D12B4F8}"/>
              </a:ext>
            </a:extLst>
          </p:cNvPr>
          <p:cNvSpPr/>
          <p:nvPr/>
        </p:nvSpPr>
        <p:spPr>
          <a:xfrm>
            <a:off x="5436536" y="51292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Collab.</a:t>
            </a: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FDFC7A95-81A5-0B4B-BE46-FEF1479F8D8A}"/>
              </a:ext>
            </a:extLst>
          </p:cNvPr>
          <p:cNvSpPr/>
          <p:nvPr/>
        </p:nvSpPr>
        <p:spPr>
          <a:xfrm>
            <a:off x="6026511" y="51292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946644F8-06F4-AE46-979F-C5C32449E589}"/>
              </a:ext>
            </a:extLst>
          </p:cNvPr>
          <p:cNvSpPr/>
          <p:nvPr/>
        </p:nvSpPr>
        <p:spPr>
          <a:xfrm>
            <a:off x="6602793" y="5129282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EA26B745-AD60-2147-8957-D922F98F35F7}"/>
              </a:ext>
            </a:extLst>
          </p:cNvPr>
          <p:cNvSpPr/>
          <p:nvPr/>
        </p:nvSpPr>
        <p:spPr>
          <a:xfrm>
            <a:off x="8374811" y="51292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8B27181E-ABD6-2D4A-BFD1-459145F0F41C}"/>
              </a:ext>
            </a:extLst>
          </p:cNvPr>
          <p:cNvSpPr/>
          <p:nvPr/>
        </p:nvSpPr>
        <p:spPr>
          <a:xfrm>
            <a:off x="7785828" y="51292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6BABEEAF-D80C-6A41-99E5-B97A9348D9CF}"/>
              </a:ext>
            </a:extLst>
          </p:cNvPr>
          <p:cNvSpPr/>
          <p:nvPr/>
        </p:nvSpPr>
        <p:spPr>
          <a:xfrm>
            <a:off x="7190495" y="51292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C8E765E-3A42-1540-92BF-3AA58E4A35F3}"/>
              </a:ext>
            </a:extLst>
          </p:cNvPr>
          <p:cNvSpPr/>
          <p:nvPr/>
        </p:nvSpPr>
        <p:spPr>
          <a:xfrm>
            <a:off x="281105" y="5529284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5791C05-790C-1940-A6A6-2573EACA9A82}"/>
              </a:ext>
            </a:extLst>
          </p:cNvPr>
          <p:cNvSpPr/>
          <p:nvPr/>
        </p:nvSpPr>
        <p:spPr>
          <a:xfrm>
            <a:off x="281105" y="5384883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EliLilly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323BFB4F-0C46-D347-866C-193BCB28FED2}"/>
              </a:ext>
            </a:extLst>
          </p:cNvPr>
          <p:cNvSpPr/>
          <p:nvPr/>
        </p:nvSpPr>
        <p:spPr>
          <a:xfrm>
            <a:off x="207737" y="5371493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86" name="Picture 2" descr="Eli Lilly and Company – Wikipedia">
            <a:extLst>
              <a:ext uri="{FF2B5EF4-FFF2-40B4-BE49-F238E27FC236}">
                <a16:creationId xmlns:a16="http://schemas.microsoft.com/office/drawing/2014/main" id="{3D85C6F5-7B84-E64B-AA09-6FC0F795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1" y="5637864"/>
            <a:ext cx="716857" cy="3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A26F649F-1BCE-2744-A6FA-0D2093258FF8}"/>
              </a:ext>
            </a:extLst>
          </p:cNvPr>
          <p:cNvSpPr/>
          <p:nvPr/>
        </p:nvSpPr>
        <p:spPr>
          <a:xfrm>
            <a:off x="1809444" y="5374299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Taltz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4A388C6-462F-6D44-890B-937EB6ACBBBA}"/>
              </a:ext>
            </a:extLst>
          </p:cNvPr>
          <p:cNvSpPr/>
          <p:nvPr/>
        </p:nvSpPr>
        <p:spPr>
          <a:xfrm>
            <a:off x="2391653" y="5374299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Verzenio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88C741EC-EB44-0247-ABED-15807830757A}"/>
              </a:ext>
            </a:extLst>
          </p:cNvPr>
          <p:cNvSpPr/>
          <p:nvPr/>
        </p:nvSpPr>
        <p:spPr>
          <a:xfrm>
            <a:off x="3556071" y="5374299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Reyvow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0409785-174A-A748-8E56-E1A8C59C34E0}"/>
              </a:ext>
            </a:extLst>
          </p:cNvPr>
          <p:cNvSpPr/>
          <p:nvPr/>
        </p:nvSpPr>
        <p:spPr>
          <a:xfrm>
            <a:off x="1809444" y="552681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22.03.2016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9D6DB951-4601-3242-9BD8-1BD0D3D7257D}"/>
              </a:ext>
            </a:extLst>
          </p:cNvPr>
          <p:cNvSpPr/>
          <p:nvPr/>
        </p:nvSpPr>
        <p:spPr>
          <a:xfrm>
            <a:off x="2391653" y="552681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28.09.2017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B3E59D77-98E5-D44B-8725-D92F9D30AF9C}"/>
              </a:ext>
            </a:extLst>
          </p:cNvPr>
          <p:cNvSpPr/>
          <p:nvPr/>
        </p:nvSpPr>
        <p:spPr>
          <a:xfrm>
            <a:off x="3556071" y="552681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11.10.2019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8AB7AD3B-8F4F-9945-8FEE-E877B41470AD}"/>
              </a:ext>
            </a:extLst>
          </p:cNvPr>
          <p:cNvSpPr/>
          <p:nvPr/>
        </p:nvSpPr>
        <p:spPr>
          <a:xfrm>
            <a:off x="1809444" y="56805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062FD839-BD6D-6A44-A854-0FECFAF73EEE}"/>
              </a:ext>
            </a:extLst>
          </p:cNvPr>
          <p:cNvSpPr/>
          <p:nvPr/>
        </p:nvSpPr>
        <p:spPr>
          <a:xfrm>
            <a:off x="2391653" y="56805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B0E2A681-13A8-F340-B401-3F9F66BEE752}"/>
              </a:ext>
            </a:extLst>
          </p:cNvPr>
          <p:cNvSpPr/>
          <p:nvPr/>
        </p:nvSpPr>
        <p:spPr>
          <a:xfrm>
            <a:off x="3556071" y="56805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AB537EE3-DDE7-D243-AA0E-5D16F9B34441}"/>
              </a:ext>
            </a:extLst>
          </p:cNvPr>
          <p:cNvSpPr/>
          <p:nvPr/>
        </p:nvSpPr>
        <p:spPr>
          <a:xfrm>
            <a:off x="1809444" y="584650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EliLilly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080E4AC2-02D0-0649-AF01-7F3BA4335670}"/>
              </a:ext>
            </a:extLst>
          </p:cNvPr>
          <p:cNvSpPr/>
          <p:nvPr/>
        </p:nvSpPr>
        <p:spPr>
          <a:xfrm>
            <a:off x="2391653" y="584650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EliLilly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79CDC2A1-F110-1246-9D86-09B654777DC2}"/>
              </a:ext>
            </a:extLst>
          </p:cNvPr>
          <p:cNvSpPr/>
          <p:nvPr/>
        </p:nvSpPr>
        <p:spPr>
          <a:xfrm>
            <a:off x="3556071" y="584650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EliLilly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217ED183-4D9B-B040-B87D-99A29F469B1A}"/>
              </a:ext>
            </a:extLst>
          </p:cNvPr>
          <p:cNvSpPr/>
          <p:nvPr/>
        </p:nvSpPr>
        <p:spPr>
          <a:xfrm>
            <a:off x="1809444" y="60070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F129FB69-C2A5-0D4F-84C0-296189D7E9CB}"/>
              </a:ext>
            </a:extLst>
          </p:cNvPr>
          <p:cNvSpPr/>
          <p:nvPr/>
        </p:nvSpPr>
        <p:spPr>
          <a:xfrm>
            <a:off x="2391653" y="60070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C7163C03-E85F-C04C-9888-ACC0CADEDEB0}"/>
              </a:ext>
            </a:extLst>
          </p:cNvPr>
          <p:cNvSpPr/>
          <p:nvPr/>
        </p:nvSpPr>
        <p:spPr>
          <a:xfrm>
            <a:off x="3556071" y="60070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5BDA0A2D-925B-EE43-B411-901A79C7B08C}"/>
              </a:ext>
            </a:extLst>
          </p:cNvPr>
          <p:cNvSpPr/>
          <p:nvPr/>
        </p:nvSpPr>
        <p:spPr>
          <a:xfrm>
            <a:off x="2973862" y="5371493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>
                <a:solidFill>
                  <a:schemeClr val="tx1">
                    <a:lumMod val="75000"/>
                    <a:lumOff val="25000"/>
                  </a:schemeClr>
                </a:solidFill>
              </a:rPr>
              <a:t>Emgality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21D2E23B-451D-2146-9AEA-38FD4EF7078F}"/>
              </a:ext>
            </a:extLst>
          </p:cNvPr>
          <p:cNvSpPr/>
          <p:nvPr/>
        </p:nvSpPr>
        <p:spPr>
          <a:xfrm>
            <a:off x="2973862" y="551811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27.09.2018</a:t>
            </a:r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0CCDB2E9-C1DE-4747-9EB8-ED10886FA3B6}"/>
              </a:ext>
            </a:extLst>
          </p:cNvPr>
          <p:cNvSpPr/>
          <p:nvPr/>
        </p:nvSpPr>
        <p:spPr>
          <a:xfrm>
            <a:off x="2973862" y="567186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id="{73FA01C1-E7D6-8E48-94B4-AC4DE40207F5}"/>
              </a:ext>
            </a:extLst>
          </p:cNvPr>
          <p:cNvSpPr/>
          <p:nvPr/>
        </p:nvSpPr>
        <p:spPr>
          <a:xfrm>
            <a:off x="2973862" y="583780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EliLilly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70045246-8307-DF4F-8644-A9DE74C82272}"/>
              </a:ext>
            </a:extLst>
          </p:cNvPr>
          <p:cNvSpPr/>
          <p:nvPr/>
        </p:nvSpPr>
        <p:spPr>
          <a:xfrm>
            <a:off x="2975143" y="5998299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AC61DA33-1519-0C4E-9F78-98976293E1FB}"/>
              </a:ext>
            </a:extLst>
          </p:cNvPr>
          <p:cNvSpPr/>
          <p:nvPr/>
        </p:nvSpPr>
        <p:spPr>
          <a:xfrm>
            <a:off x="5436536" y="5371493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Olumiant</a:t>
            </a: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C6FB5629-50F8-1C44-A7AF-04C4B1F532F6}"/>
              </a:ext>
            </a:extLst>
          </p:cNvPr>
          <p:cNvSpPr/>
          <p:nvPr/>
        </p:nvSpPr>
        <p:spPr>
          <a:xfrm>
            <a:off x="6026511" y="5371493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Portrazza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ECD7BCEC-02E1-AC41-9E96-58556A99D477}"/>
              </a:ext>
            </a:extLst>
          </p:cNvPr>
          <p:cNvSpPr/>
          <p:nvPr/>
        </p:nvSpPr>
        <p:spPr>
          <a:xfrm>
            <a:off x="6602793" y="5371493"/>
            <a:ext cx="549119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Lartruvo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CECE4BF1-0F1D-3F4F-B207-79193F2D91DF}"/>
              </a:ext>
            </a:extLst>
          </p:cNvPr>
          <p:cNvSpPr/>
          <p:nvPr/>
        </p:nvSpPr>
        <p:spPr>
          <a:xfrm>
            <a:off x="7785828" y="5371493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Tauvid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55A698EB-D116-B84F-AB71-72040CB10E82}"/>
              </a:ext>
            </a:extLst>
          </p:cNvPr>
          <p:cNvSpPr/>
          <p:nvPr/>
        </p:nvSpPr>
        <p:spPr>
          <a:xfrm>
            <a:off x="7190495" y="5371493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Retevmo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32266052-6BF4-7A42-A6CE-D1BE97290E7D}"/>
              </a:ext>
            </a:extLst>
          </p:cNvPr>
          <p:cNvSpPr/>
          <p:nvPr/>
        </p:nvSpPr>
        <p:spPr>
          <a:xfrm>
            <a:off x="5436536" y="551811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31.05.2018</a:t>
            </a:r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E9DAB3D9-8137-D64F-AA85-F50CFD91FEEF}"/>
              </a:ext>
            </a:extLst>
          </p:cNvPr>
          <p:cNvSpPr/>
          <p:nvPr/>
        </p:nvSpPr>
        <p:spPr>
          <a:xfrm>
            <a:off x="6026511" y="551811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24.11.2015</a:t>
            </a:r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546F9571-0501-514A-BEFD-DCA867B7B5C2}"/>
              </a:ext>
            </a:extLst>
          </p:cNvPr>
          <p:cNvSpPr/>
          <p:nvPr/>
        </p:nvSpPr>
        <p:spPr>
          <a:xfrm>
            <a:off x="6602793" y="5518113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19.10.2016</a:t>
            </a:r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12347BB6-A083-3D45-B70B-12A4F952A54F}"/>
              </a:ext>
            </a:extLst>
          </p:cNvPr>
          <p:cNvSpPr/>
          <p:nvPr/>
        </p:nvSpPr>
        <p:spPr>
          <a:xfrm>
            <a:off x="7785828" y="551811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28.05.2020</a:t>
            </a: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AF163F4C-0AEB-4240-8203-A3C65A096D2A}"/>
              </a:ext>
            </a:extLst>
          </p:cNvPr>
          <p:cNvSpPr/>
          <p:nvPr/>
        </p:nvSpPr>
        <p:spPr>
          <a:xfrm>
            <a:off x="7190495" y="551811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08.05.2020</a:t>
            </a:r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997C2640-A68B-774F-A597-03FB2D1D641D}"/>
              </a:ext>
            </a:extLst>
          </p:cNvPr>
          <p:cNvSpPr/>
          <p:nvPr/>
        </p:nvSpPr>
        <p:spPr>
          <a:xfrm>
            <a:off x="5436536" y="567186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</a:t>
            </a: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613293AB-BFA7-C747-9AF6-95C77EDFCB7A}"/>
              </a:ext>
            </a:extLst>
          </p:cNvPr>
          <p:cNvSpPr/>
          <p:nvPr/>
        </p:nvSpPr>
        <p:spPr>
          <a:xfrm>
            <a:off x="6026511" y="567186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00" name="Rectangle 699">
            <a:extLst>
              <a:ext uri="{FF2B5EF4-FFF2-40B4-BE49-F238E27FC236}">
                <a16:creationId xmlns:a16="http://schemas.microsoft.com/office/drawing/2014/main" id="{0FF2C5F0-983F-584B-84AC-634E2C628661}"/>
              </a:ext>
            </a:extLst>
          </p:cNvPr>
          <p:cNvSpPr/>
          <p:nvPr/>
        </p:nvSpPr>
        <p:spPr>
          <a:xfrm>
            <a:off x="6602793" y="5671869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id="{9038A5AE-98B1-284D-A2F3-ADA9EEA352EC}"/>
              </a:ext>
            </a:extLst>
          </p:cNvPr>
          <p:cNvSpPr/>
          <p:nvPr/>
        </p:nvSpPr>
        <p:spPr>
          <a:xfrm>
            <a:off x="7785828" y="567186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704" name="Rectangle 703">
            <a:extLst>
              <a:ext uri="{FF2B5EF4-FFF2-40B4-BE49-F238E27FC236}">
                <a16:creationId xmlns:a16="http://schemas.microsoft.com/office/drawing/2014/main" id="{1FB92A16-17A8-8343-99C6-55A6B9F38EFB}"/>
              </a:ext>
            </a:extLst>
          </p:cNvPr>
          <p:cNvSpPr/>
          <p:nvPr/>
        </p:nvSpPr>
        <p:spPr>
          <a:xfrm>
            <a:off x="7190495" y="567186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F2567710-E515-D844-83AF-2C50B83E7331}"/>
              </a:ext>
            </a:extLst>
          </p:cNvPr>
          <p:cNvSpPr/>
          <p:nvPr/>
        </p:nvSpPr>
        <p:spPr>
          <a:xfrm>
            <a:off x="5436536" y="583780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Incyte</a:t>
            </a:r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E679275A-578C-114C-B6E1-0949A7460516}"/>
              </a:ext>
            </a:extLst>
          </p:cNvPr>
          <p:cNvSpPr/>
          <p:nvPr/>
        </p:nvSpPr>
        <p:spPr>
          <a:xfrm>
            <a:off x="6027792" y="5837805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ImClone Sys.</a:t>
            </a:r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id="{85D41932-659A-4A4B-9081-4C379DA6B1B6}"/>
              </a:ext>
            </a:extLst>
          </p:cNvPr>
          <p:cNvSpPr/>
          <p:nvPr/>
        </p:nvSpPr>
        <p:spPr>
          <a:xfrm>
            <a:off x="6601512" y="583780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</a:t>
            </a: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3699372A-B8A6-1545-B015-C82CF8FE6CEF}"/>
              </a:ext>
            </a:extLst>
          </p:cNvPr>
          <p:cNvSpPr/>
          <p:nvPr/>
        </p:nvSpPr>
        <p:spPr>
          <a:xfrm>
            <a:off x="7785828" y="583780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Siemens Med</a:t>
            </a:r>
          </a:p>
        </p:txBody>
      </p:sp>
      <p:sp>
        <p:nvSpPr>
          <p:cNvPr id="713" name="Rectangle 712">
            <a:extLst>
              <a:ext uri="{FF2B5EF4-FFF2-40B4-BE49-F238E27FC236}">
                <a16:creationId xmlns:a16="http://schemas.microsoft.com/office/drawing/2014/main" id="{87A53BAF-4E45-BE4E-980A-AEC7C3947DD2}"/>
              </a:ext>
            </a:extLst>
          </p:cNvPr>
          <p:cNvSpPr/>
          <p:nvPr/>
        </p:nvSpPr>
        <p:spPr>
          <a:xfrm>
            <a:off x="7190495" y="583780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Array Bio</a:t>
            </a:r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0BE4B882-B616-9043-B213-083424A3DF4B}"/>
              </a:ext>
            </a:extLst>
          </p:cNvPr>
          <p:cNvSpPr/>
          <p:nvPr/>
        </p:nvSpPr>
        <p:spPr>
          <a:xfrm>
            <a:off x="5436536" y="599829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E9B9988D-9017-444F-91B5-CCAD32FF067F}"/>
              </a:ext>
            </a:extLst>
          </p:cNvPr>
          <p:cNvSpPr/>
          <p:nvPr/>
        </p:nvSpPr>
        <p:spPr>
          <a:xfrm>
            <a:off x="6026511" y="599829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B3484FDF-70AB-B741-B160-3DEC13E73834}"/>
              </a:ext>
            </a:extLst>
          </p:cNvPr>
          <p:cNvSpPr/>
          <p:nvPr/>
        </p:nvSpPr>
        <p:spPr>
          <a:xfrm>
            <a:off x="6602793" y="5998299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Collab.</a:t>
            </a: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4C484169-78CF-5E41-BD20-41E8C97083BD}"/>
              </a:ext>
            </a:extLst>
          </p:cNvPr>
          <p:cNvSpPr/>
          <p:nvPr/>
        </p:nvSpPr>
        <p:spPr>
          <a:xfrm>
            <a:off x="7785828" y="599829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0944DD40-C6F1-4841-BD4B-CB4647ED1B40}"/>
              </a:ext>
            </a:extLst>
          </p:cNvPr>
          <p:cNvSpPr/>
          <p:nvPr/>
        </p:nvSpPr>
        <p:spPr>
          <a:xfrm>
            <a:off x="7190495" y="599829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99BD3A2B-6E95-2341-95EB-E9FA26256B8E}"/>
              </a:ext>
            </a:extLst>
          </p:cNvPr>
          <p:cNvSpPr/>
          <p:nvPr/>
        </p:nvSpPr>
        <p:spPr>
          <a:xfrm>
            <a:off x="2391653" y="6240510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Vizimpro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B7ED0B03-A959-5F48-B783-4B7E04C45C23}"/>
              </a:ext>
            </a:extLst>
          </p:cNvPr>
          <p:cNvSpPr/>
          <p:nvPr/>
        </p:nvSpPr>
        <p:spPr>
          <a:xfrm>
            <a:off x="2973862" y="6240510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Lorbrena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6BFB3E93-1772-7D4D-9A3A-E0FD38C80D88}"/>
              </a:ext>
            </a:extLst>
          </p:cNvPr>
          <p:cNvSpPr/>
          <p:nvPr/>
        </p:nvSpPr>
        <p:spPr>
          <a:xfrm>
            <a:off x="3556071" y="6240510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Daurismo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DA1893BE-1C33-204F-A69E-EBA28F1B863B}"/>
              </a:ext>
            </a:extLst>
          </p:cNvPr>
          <p:cNvSpPr/>
          <p:nvPr/>
        </p:nvSpPr>
        <p:spPr>
          <a:xfrm>
            <a:off x="2391653" y="639302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27.09.2018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EB1FF515-49C6-CD47-B6E0-56A59798A23F}"/>
              </a:ext>
            </a:extLst>
          </p:cNvPr>
          <p:cNvSpPr/>
          <p:nvPr/>
        </p:nvSpPr>
        <p:spPr>
          <a:xfrm>
            <a:off x="2973862" y="639302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02.11.2018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FA7465AF-4BFC-4240-A5E3-0F02C99A1DBC}"/>
              </a:ext>
            </a:extLst>
          </p:cNvPr>
          <p:cNvSpPr/>
          <p:nvPr/>
        </p:nvSpPr>
        <p:spPr>
          <a:xfrm>
            <a:off x="3556071" y="639302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21.11.2018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0FF78061-8833-0B4A-B1FE-6F3AA4286C74}"/>
              </a:ext>
            </a:extLst>
          </p:cNvPr>
          <p:cNvSpPr/>
          <p:nvPr/>
        </p:nvSpPr>
        <p:spPr>
          <a:xfrm>
            <a:off x="2391653" y="65467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40F84D6B-3784-AD43-A298-B2A4E51831D6}"/>
              </a:ext>
            </a:extLst>
          </p:cNvPr>
          <p:cNvSpPr/>
          <p:nvPr/>
        </p:nvSpPr>
        <p:spPr>
          <a:xfrm>
            <a:off x="2973862" y="65467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9B2F9B26-C639-004E-9EC1-833889474E32}"/>
              </a:ext>
            </a:extLst>
          </p:cNvPr>
          <p:cNvSpPr/>
          <p:nvPr/>
        </p:nvSpPr>
        <p:spPr>
          <a:xfrm>
            <a:off x="3556071" y="65467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97237DC3-CEE0-914A-860B-6C4412DF42AB}"/>
              </a:ext>
            </a:extLst>
          </p:cNvPr>
          <p:cNvSpPr/>
          <p:nvPr/>
        </p:nvSpPr>
        <p:spPr>
          <a:xfrm>
            <a:off x="2391653" y="67127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Pfizer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E6926D5B-C271-E84F-A22E-7A6C2E64E6FB}"/>
              </a:ext>
            </a:extLst>
          </p:cNvPr>
          <p:cNvSpPr/>
          <p:nvPr/>
        </p:nvSpPr>
        <p:spPr>
          <a:xfrm>
            <a:off x="2973862" y="67127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Pfizer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52C55A3D-D1CF-B24C-84B2-75DB0ECAB3C9}"/>
              </a:ext>
            </a:extLst>
          </p:cNvPr>
          <p:cNvSpPr/>
          <p:nvPr/>
        </p:nvSpPr>
        <p:spPr>
          <a:xfrm>
            <a:off x="3556071" y="67127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Pfizer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C47DD5EA-ECE8-564D-9C27-E1815ACF6B2E}"/>
              </a:ext>
            </a:extLst>
          </p:cNvPr>
          <p:cNvSpPr/>
          <p:nvPr/>
        </p:nvSpPr>
        <p:spPr>
          <a:xfrm>
            <a:off x="2391653" y="687321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2B0B03D1-7494-A347-B256-570E6159EBA5}"/>
              </a:ext>
            </a:extLst>
          </p:cNvPr>
          <p:cNvSpPr/>
          <p:nvPr/>
        </p:nvSpPr>
        <p:spPr>
          <a:xfrm>
            <a:off x="2973862" y="687321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422A74BA-9284-CC48-8CC8-46EF2CCF7B01}"/>
              </a:ext>
            </a:extLst>
          </p:cNvPr>
          <p:cNvSpPr/>
          <p:nvPr/>
        </p:nvSpPr>
        <p:spPr>
          <a:xfrm>
            <a:off x="3556071" y="687321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3EC17DF-2D0D-4F4F-9DEE-B1C33FBC516E}"/>
              </a:ext>
            </a:extLst>
          </p:cNvPr>
          <p:cNvSpPr/>
          <p:nvPr/>
        </p:nvSpPr>
        <p:spPr>
          <a:xfrm>
            <a:off x="276552" y="6398301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8744432-07C7-C246-8E42-B0E0F55788DD}"/>
              </a:ext>
            </a:extLst>
          </p:cNvPr>
          <p:cNvSpPr/>
          <p:nvPr/>
        </p:nvSpPr>
        <p:spPr>
          <a:xfrm>
            <a:off x="276552" y="6253900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Pfizer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262DF625-30BF-9242-A661-1D32DF9BF2F1}"/>
              </a:ext>
            </a:extLst>
          </p:cNvPr>
          <p:cNvSpPr/>
          <p:nvPr/>
        </p:nvSpPr>
        <p:spPr>
          <a:xfrm>
            <a:off x="203184" y="6240510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87" name="Picture 5" descr="Pfizer Logo für Print und Online - Pfizer Österreich">
            <a:extLst>
              <a:ext uri="{FF2B5EF4-FFF2-40B4-BE49-F238E27FC236}">
                <a16:creationId xmlns:a16="http://schemas.microsoft.com/office/drawing/2014/main" id="{5AE22FF9-1E96-634C-A9B1-4B8BC5A1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0" y="6560648"/>
            <a:ext cx="706684" cy="2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Rectangle 723">
            <a:extLst>
              <a:ext uri="{FF2B5EF4-FFF2-40B4-BE49-F238E27FC236}">
                <a16:creationId xmlns:a16="http://schemas.microsoft.com/office/drawing/2014/main" id="{F28F5502-3153-E44A-A192-AD052679F58A}"/>
              </a:ext>
            </a:extLst>
          </p:cNvPr>
          <p:cNvSpPr/>
          <p:nvPr/>
        </p:nvSpPr>
        <p:spPr>
          <a:xfrm>
            <a:off x="5436536" y="624051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Ibrance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7E758272-439E-B64A-8863-B61B21BC9D38}"/>
              </a:ext>
            </a:extLst>
          </p:cNvPr>
          <p:cNvSpPr/>
          <p:nvPr/>
        </p:nvSpPr>
        <p:spPr>
          <a:xfrm>
            <a:off x="6026511" y="624051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Eucrisa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808EE75C-3660-4943-9CE9-3D0D754EE5B1}"/>
              </a:ext>
            </a:extLst>
          </p:cNvPr>
          <p:cNvSpPr/>
          <p:nvPr/>
        </p:nvSpPr>
        <p:spPr>
          <a:xfrm>
            <a:off x="6602793" y="6240510"/>
            <a:ext cx="549119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Besponsa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27AF77D6-895B-FE48-B2EC-E13A7E64F248}"/>
              </a:ext>
            </a:extLst>
          </p:cNvPr>
          <p:cNvSpPr/>
          <p:nvPr/>
        </p:nvSpPr>
        <p:spPr>
          <a:xfrm>
            <a:off x="7785828" y="624051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Vyndaqel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9D0D629A-D4F4-F448-B7A8-D0C8B3C976C1}"/>
              </a:ext>
            </a:extLst>
          </p:cNvPr>
          <p:cNvSpPr/>
          <p:nvPr/>
        </p:nvSpPr>
        <p:spPr>
          <a:xfrm>
            <a:off x="7190495" y="624051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Talzenna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1B01900D-780E-1047-B751-A17CFC1A4646}"/>
              </a:ext>
            </a:extLst>
          </p:cNvPr>
          <p:cNvSpPr/>
          <p:nvPr/>
        </p:nvSpPr>
        <p:spPr>
          <a:xfrm>
            <a:off x="5436536" y="638713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03.02.2015</a:t>
            </a:r>
          </a:p>
        </p:txBody>
      </p:sp>
      <p:sp>
        <p:nvSpPr>
          <p:cNvPr id="734" name="Rectangle 733">
            <a:extLst>
              <a:ext uri="{FF2B5EF4-FFF2-40B4-BE49-F238E27FC236}">
                <a16:creationId xmlns:a16="http://schemas.microsoft.com/office/drawing/2014/main" id="{18879110-30A0-D34A-AD87-444546799083}"/>
              </a:ext>
            </a:extLst>
          </p:cNvPr>
          <p:cNvSpPr/>
          <p:nvPr/>
        </p:nvSpPr>
        <p:spPr>
          <a:xfrm>
            <a:off x="6026511" y="638713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14.12.2016</a:t>
            </a:r>
          </a:p>
        </p:txBody>
      </p:sp>
      <p:sp>
        <p:nvSpPr>
          <p:cNvPr id="736" name="Rectangle 735">
            <a:extLst>
              <a:ext uri="{FF2B5EF4-FFF2-40B4-BE49-F238E27FC236}">
                <a16:creationId xmlns:a16="http://schemas.microsoft.com/office/drawing/2014/main" id="{0ABB2900-C27B-7B4A-905A-C7987875CADE}"/>
              </a:ext>
            </a:extLst>
          </p:cNvPr>
          <p:cNvSpPr/>
          <p:nvPr/>
        </p:nvSpPr>
        <p:spPr>
          <a:xfrm>
            <a:off x="6602793" y="638713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17.08.2017</a:t>
            </a:r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8F6E67D1-66FB-3A42-9A43-3D013488D174}"/>
              </a:ext>
            </a:extLst>
          </p:cNvPr>
          <p:cNvSpPr/>
          <p:nvPr/>
        </p:nvSpPr>
        <p:spPr>
          <a:xfrm>
            <a:off x="7785828" y="638713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03.05.2019</a:t>
            </a:r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B64C84E3-0AEE-6A47-94AF-2B0ACCC0DDD8}"/>
              </a:ext>
            </a:extLst>
          </p:cNvPr>
          <p:cNvSpPr/>
          <p:nvPr/>
        </p:nvSpPr>
        <p:spPr>
          <a:xfrm>
            <a:off x="7190495" y="638713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16.10.2018</a:t>
            </a:r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id="{4C16EEAE-3727-D141-A6D3-540B41A2CE44}"/>
              </a:ext>
            </a:extLst>
          </p:cNvPr>
          <p:cNvSpPr/>
          <p:nvPr/>
        </p:nvSpPr>
        <p:spPr>
          <a:xfrm>
            <a:off x="5436536" y="654088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43" name="Rectangle 742">
            <a:extLst>
              <a:ext uri="{FF2B5EF4-FFF2-40B4-BE49-F238E27FC236}">
                <a16:creationId xmlns:a16="http://schemas.microsoft.com/office/drawing/2014/main" id="{633DAFEC-BD1A-F44A-AC88-D890A9FDFB2C}"/>
              </a:ext>
            </a:extLst>
          </p:cNvPr>
          <p:cNvSpPr/>
          <p:nvPr/>
        </p:nvSpPr>
        <p:spPr>
          <a:xfrm>
            <a:off x="6026511" y="654088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</a:t>
            </a:r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id="{814584D7-88C1-574D-94DD-C58841E5CBCA}"/>
              </a:ext>
            </a:extLst>
          </p:cNvPr>
          <p:cNvSpPr/>
          <p:nvPr/>
        </p:nvSpPr>
        <p:spPr>
          <a:xfrm>
            <a:off x="6602793" y="654088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FFAFE013-D269-5641-82A3-49521D2BDD73}"/>
              </a:ext>
            </a:extLst>
          </p:cNvPr>
          <p:cNvSpPr/>
          <p:nvPr/>
        </p:nvSpPr>
        <p:spPr>
          <a:xfrm>
            <a:off x="7781201" y="654129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749" name="Rectangle 748">
            <a:extLst>
              <a:ext uri="{FF2B5EF4-FFF2-40B4-BE49-F238E27FC236}">
                <a16:creationId xmlns:a16="http://schemas.microsoft.com/office/drawing/2014/main" id="{B43E55AF-A814-D349-8926-FB5845672349}"/>
              </a:ext>
            </a:extLst>
          </p:cNvPr>
          <p:cNvSpPr/>
          <p:nvPr/>
        </p:nvSpPr>
        <p:spPr>
          <a:xfrm>
            <a:off x="7190495" y="654088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51" name="Rectangle 750">
            <a:extLst>
              <a:ext uri="{FF2B5EF4-FFF2-40B4-BE49-F238E27FC236}">
                <a16:creationId xmlns:a16="http://schemas.microsoft.com/office/drawing/2014/main" id="{8DCFA6CE-8CBF-B94E-ACAD-6F0265A32D55}"/>
              </a:ext>
            </a:extLst>
          </p:cNvPr>
          <p:cNvSpPr/>
          <p:nvPr/>
        </p:nvSpPr>
        <p:spPr>
          <a:xfrm>
            <a:off x="5436536" y="670682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Warn.-Lamb.</a:t>
            </a:r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id="{68739B27-0F63-C547-9A74-132351676CA3}"/>
              </a:ext>
            </a:extLst>
          </p:cNvPr>
          <p:cNvSpPr/>
          <p:nvPr/>
        </p:nvSpPr>
        <p:spPr>
          <a:xfrm>
            <a:off x="6027792" y="6706822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Anacor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4" name="Rectangle 753">
            <a:extLst>
              <a:ext uri="{FF2B5EF4-FFF2-40B4-BE49-F238E27FC236}">
                <a16:creationId xmlns:a16="http://schemas.microsoft.com/office/drawing/2014/main" id="{E49881DA-F6FF-E84F-9DB0-5BDB389031FC}"/>
              </a:ext>
            </a:extLst>
          </p:cNvPr>
          <p:cNvSpPr/>
          <p:nvPr/>
        </p:nvSpPr>
        <p:spPr>
          <a:xfrm>
            <a:off x="6601512" y="670682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7" name="Rectangle 756">
            <a:extLst>
              <a:ext uri="{FF2B5EF4-FFF2-40B4-BE49-F238E27FC236}">
                <a16:creationId xmlns:a16="http://schemas.microsoft.com/office/drawing/2014/main" id="{1F7D3BFA-DB56-8F40-B09F-027A9BA787E4}"/>
              </a:ext>
            </a:extLst>
          </p:cNvPr>
          <p:cNvSpPr/>
          <p:nvPr/>
        </p:nvSpPr>
        <p:spPr>
          <a:xfrm>
            <a:off x="7785828" y="670682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Scripps Res.</a:t>
            </a:r>
          </a:p>
        </p:txBody>
      </p:sp>
      <p:sp>
        <p:nvSpPr>
          <p:cNvPr id="758" name="Rectangle 757">
            <a:extLst>
              <a:ext uri="{FF2B5EF4-FFF2-40B4-BE49-F238E27FC236}">
                <a16:creationId xmlns:a16="http://schemas.microsoft.com/office/drawing/2014/main" id="{313A824A-1CCE-0241-8196-BA1D2F49A556}"/>
              </a:ext>
            </a:extLst>
          </p:cNvPr>
          <p:cNvSpPr/>
          <p:nvPr/>
        </p:nvSpPr>
        <p:spPr>
          <a:xfrm>
            <a:off x="7190495" y="670682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 Therap.</a:t>
            </a:r>
          </a:p>
        </p:txBody>
      </p:sp>
      <p:sp>
        <p:nvSpPr>
          <p:cNvPr id="760" name="Rectangle 759">
            <a:extLst>
              <a:ext uri="{FF2B5EF4-FFF2-40B4-BE49-F238E27FC236}">
                <a16:creationId xmlns:a16="http://schemas.microsoft.com/office/drawing/2014/main" id="{7ABD266E-B332-E346-88C3-A0D157593B84}"/>
              </a:ext>
            </a:extLst>
          </p:cNvPr>
          <p:cNvSpPr/>
          <p:nvPr/>
        </p:nvSpPr>
        <p:spPr>
          <a:xfrm>
            <a:off x="5436536" y="68673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761" name="Rectangle 760">
            <a:extLst>
              <a:ext uri="{FF2B5EF4-FFF2-40B4-BE49-F238E27FC236}">
                <a16:creationId xmlns:a16="http://schemas.microsoft.com/office/drawing/2014/main" id="{E056E734-939D-2546-83EC-F3C35B3809EC}"/>
              </a:ext>
            </a:extLst>
          </p:cNvPr>
          <p:cNvSpPr/>
          <p:nvPr/>
        </p:nvSpPr>
        <p:spPr>
          <a:xfrm>
            <a:off x="6026511" y="68673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B4BED4EC-2B1F-1248-9ED3-777D784E2443}"/>
              </a:ext>
            </a:extLst>
          </p:cNvPr>
          <p:cNvSpPr/>
          <p:nvPr/>
        </p:nvSpPr>
        <p:spPr>
          <a:xfrm>
            <a:off x="6602793" y="686731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6" name="Rectangle 765">
            <a:extLst>
              <a:ext uri="{FF2B5EF4-FFF2-40B4-BE49-F238E27FC236}">
                <a16:creationId xmlns:a16="http://schemas.microsoft.com/office/drawing/2014/main" id="{BF0E3B0F-AA1C-1843-B408-0AA84D302019}"/>
              </a:ext>
            </a:extLst>
          </p:cNvPr>
          <p:cNvSpPr/>
          <p:nvPr/>
        </p:nvSpPr>
        <p:spPr>
          <a:xfrm>
            <a:off x="7785828" y="68673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acad.</a:t>
            </a:r>
          </a:p>
        </p:txBody>
      </p:sp>
      <p:sp>
        <p:nvSpPr>
          <p:cNvPr id="767" name="Rectangle 766">
            <a:extLst>
              <a:ext uri="{FF2B5EF4-FFF2-40B4-BE49-F238E27FC236}">
                <a16:creationId xmlns:a16="http://schemas.microsoft.com/office/drawing/2014/main" id="{0EEB1525-A14F-674D-83BB-7FD3EF454619}"/>
              </a:ext>
            </a:extLst>
          </p:cNvPr>
          <p:cNvSpPr/>
          <p:nvPr/>
        </p:nvSpPr>
        <p:spPr>
          <a:xfrm>
            <a:off x="7190495" y="68673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CAE6CFE-7E71-F443-958C-E9642669D627}"/>
              </a:ext>
            </a:extLst>
          </p:cNvPr>
          <p:cNvSpPr/>
          <p:nvPr/>
        </p:nvSpPr>
        <p:spPr>
          <a:xfrm>
            <a:off x="271999" y="7267318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337E468E-AA01-C048-8EAA-5E9AA5AFDF55}"/>
              </a:ext>
            </a:extLst>
          </p:cNvPr>
          <p:cNvSpPr/>
          <p:nvPr/>
        </p:nvSpPr>
        <p:spPr>
          <a:xfrm>
            <a:off x="271999" y="7122917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J&amp;J</a:t>
            </a: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6B7ECFBE-C903-3D41-B9FE-AAFAC9CE0ABB}"/>
              </a:ext>
            </a:extLst>
          </p:cNvPr>
          <p:cNvSpPr/>
          <p:nvPr/>
        </p:nvSpPr>
        <p:spPr>
          <a:xfrm>
            <a:off x="198631" y="7109527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388" name="Picture 5">
            <a:extLst>
              <a:ext uri="{FF2B5EF4-FFF2-40B4-BE49-F238E27FC236}">
                <a16:creationId xmlns:a16="http://schemas.microsoft.com/office/drawing/2014/main" id="{05A8DA4D-6F07-6340-9076-B7021DE2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0" y="7506705"/>
            <a:ext cx="759858" cy="1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9" name="Rectangle 768">
            <a:extLst>
              <a:ext uri="{FF2B5EF4-FFF2-40B4-BE49-F238E27FC236}">
                <a16:creationId xmlns:a16="http://schemas.microsoft.com/office/drawing/2014/main" id="{FEAFCA20-8669-794A-9730-F9A164788F0A}"/>
              </a:ext>
            </a:extLst>
          </p:cNvPr>
          <p:cNvSpPr/>
          <p:nvPr/>
        </p:nvSpPr>
        <p:spPr>
          <a:xfrm>
            <a:off x="5436536" y="7109527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Yondelis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0" name="Rectangle 769">
            <a:extLst>
              <a:ext uri="{FF2B5EF4-FFF2-40B4-BE49-F238E27FC236}">
                <a16:creationId xmlns:a16="http://schemas.microsoft.com/office/drawing/2014/main" id="{91CBDBED-74E9-3840-BA5D-711F789584E7}"/>
              </a:ext>
            </a:extLst>
          </p:cNvPr>
          <p:cNvSpPr/>
          <p:nvPr/>
        </p:nvSpPr>
        <p:spPr>
          <a:xfrm>
            <a:off x="6026511" y="7109527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Darzalex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639CE52A-49B8-F942-A4AC-8F2BF0333793}"/>
              </a:ext>
            </a:extLst>
          </p:cNvPr>
          <p:cNvSpPr/>
          <p:nvPr/>
        </p:nvSpPr>
        <p:spPr>
          <a:xfrm>
            <a:off x="6602793" y="7109527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Tremfya</a:t>
            </a:r>
          </a:p>
        </p:txBody>
      </p:sp>
      <p:sp>
        <p:nvSpPr>
          <p:cNvPr id="773" name="Rectangle 772">
            <a:extLst>
              <a:ext uri="{FF2B5EF4-FFF2-40B4-BE49-F238E27FC236}">
                <a16:creationId xmlns:a16="http://schemas.microsoft.com/office/drawing/2014/main" id="{06922EF6-7893-B044-B9BA-5C6CE8BAC076}"/>
              </a:ext>
            </a:extLst>
          </p:cNvPr>
          <p:cNvSpPr/>
          <p:nvPr/>
        </p:nvSpPr>
        <p:spPr>
          <a:xfrm>
            <a:off x="8374811" y="7109527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Rybrevant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4" name="Rectangle 773">
            <a:extLst>
              <a:ext uri="{FF2B5EF4-FFF2-40B4-BE49-F238E27FC236}">
                <a16:creationId xmlns:a16="http://schemas.microsoft.com/office/drawing/2014/main" id="{0F7503D8-D8C3-E546-8B51-8AA3589515DB}"/>
              </a:ext>
            </a:extLst>
          </p:cNvPr>
          <p:cNvSpPr/>
          <p:nvPr/>
        </p:nvSpPr>
        <p:spPr>
          <a:xfrm>
            <a:off x="8970144" y="7109527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Uptravi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5" name="Rectangle 774">
            <a:extLst>
              <a:ext uri="{FF2B5EF4-FFF2-40B4-BE49-F238E27FC236}">
                <a16:creationId xmlns:a16="http://schemas.microsoft.com/office/drawing/2014/main" id="{3F328ED1-D9B4-954E-B1FD-C2BC28AA7756}"/>
              </a:ext>
            </a:extLst>
          </p:cNvPr>
          <p:cNvSpPr/>
          <p:nvPr/>
        </p:nvSpPr>
        <p:spPr>
          <a:xfrm>
            <a:off x="7785828" y="7109527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Balversa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6" name="Rectangle 775">
            <a:extLst>
              <a:ext uri="{FF2B5EF4-FFF2-40B4-BE49-F238E27FC236}">
                <a16:creationId xmlns:a16="http://schemas.microsoft.com/office/drawing/2014/main" id="{22386840-2964-9A48-A6E2-30983FA780F2}"/>
              </a:ext>
            </a:extLst>
          </p:cNvPr>
          <p:cNvSpPr/>
          <p:nvPr/>
        </p:nvSpPr>
        <p:spPr>
          <a:xfrm>
            <a:off x="7190495" y="7109527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Erleada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7" name="Rectangle 776">
            <a:extLst>
              <a:ext uri="{FF2B5EF4-FFF2-40B4-BE49-F238E27FC236}">
                <a16:creationId xmlns:a16="http://schemas.microsoft.com/office/drawing/2014/main" id="{A8EA2D2E-C43D-9144-83FB-19184B7ED060}"/>
              </a:ext>
            </a:extLst>
          </p:cNvPr>
          <p:cNvSpPr/>
          <p:nvPr/>
        </p:nvSpPr>
        <p:spPr>
          <a:xfrm>
            <a:off x="9557539" y="7109527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Ponvory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8" name="Rectangle 777">
            <a:extLst>
              <a:ext uri="{FF2B5EF4-FFF2-40B4-BE49-F238E27FC236}">
                <a16:creationId xmlns:a16="http://schemas.microsoft.com/office/drawing/2014/main" id="{8672F3B2-93C9-6141-BE73-74F5048BCA29}"/>
              </a:ext>
            </a:extLst>
          </p:cNvPr>
          <p:cNvSpPr/>
          <p:nvPr/>
        </p:nvSpPr>
        <p:spPr>
          <a:xfrm>
            <a:off x="5436536" y="725614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23.10.2015</a:t>
            </a:r>
          </a:p>
        </p:txBody>
      </p:sp>
      <p:sp>
        <p:nvSpPr>
          <p:cNvPr id="779" name="Rectangle 778">
            <a:extLst>
              <a:ext uri="{FF2B5EF4-FFF2-40B4-BE49-F238E27FC236}">
                <a16:creationId xmlns:a16="http://schemas.microsoft.com/office/drawing/2014/main" id="{24F040C0-ACBB-6C41-8F10-0967CB443A33}"/>
              </a:ext>
            </a:extLst>
          </p:cNvPr>
          <p:cNvSpPr/>
          <p:nvPr/>
        </p:nvSpPr>
        <p:spPr>
          <a:xfrm>
            <a:off x="6026511" y="725614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16.11.2015</a:t>
            </a:r>
          </a:p>
        </p:txBody>
      </p:sp>
      <p:sp>
        <p:nvSpPr>
          <p:cNvPr id="781" name="Rectangle 780">
            <a:extLst>
              <a:ext uri="{FF2B5EF4-FFF2-40B4-BE49-F238E27FC236}">
                <a16:creationId xmlns:a16="http://schemas.microsoft.com/office/drawing/2014/main" id="{2A8B69CB-D6D3-C64C-97B6-2D052F6A5B38}"/>
              </a:ext>
            </a:extLst>
          </p:cNvPr>
          <p:cNvSpPr/>
          <p:nvPr/>
        </p:nvSpPr>
        <p:spPr>
          <a:xfrm>
            <a:off x="6602793" y="7256147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13.07.2017</a:t>
            </a:r>
          </a:p>
        </p:txBody>
      </p:sp>
      <p:sp>
        <p:nvSpPr>
          <p:cNvPr id="782" name="Rectangle 781">
            <a:extLst>
              <a:ext uri="{FF2B5EF4-FFF2-40B4-BE49-F238E27FC236}">
                <a16:creationId xmlns:a16="http://schemas.microsoft.com/office/drawing/2014/main" id="{7B79E7AF-B81A-C941-81C2-4B2FF486C716}"/>
              </a:ext>
            </a:extLst>
          </p:cNvPr>
          <p:cNvSpPr/>
          <p:nvPr/>
        </p:nvSpPr>
        <p:spPr>
          <a:xfrm>
            <a:off x="8374811" y="725614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21.05.2021</a:t>
            </a:r>
          </a:p>
        </p:txBody>
      </p:sp>
      <p:sp>
        <p:nvSpPr>
          <p:cNvPr id="783" name="Rectangle 782">
            <a:extLst>
              <a:ext uri="{FF2B5EF4-FFF2-40B4-BE49-F238E27FC236}">
                <a16:creationId xmlns:a16="http://schemas.microsoft.com/office/drawing/2014/main" id="{70736355-2267-6342-8291-F0A4D63ADACF}"/>
              </a:ext>
            </a:extLst>
          </p:cNvPr>
          <p:cNvSpPr/>
          <p:nvPr/>
        </p:nvSpPr>
        <p:spPr>
          <a:xfrm>
            <a:off x="8970144" y="725614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21.12.2015</a:t>
            </a:r>
          </a:p>
        </p:txBody>
      </p:sp>
      <p:sp>
        <p:nvSpPr>
          <p:cNvPr id="784" name="Rectangle 783">
            <a:extLst>
              <a:ext uri="{FF2B5EF4-FFF2-40B4-BE49-F238E27FC236}">
                <a16:creationId xmlns:a16="http://schemas.microsoft.com/office/drawing/2014/main" id="{6CC6FD68-453F-AC43-83ED-8082C09F2B68}"/>
              </a:ext>
            </a:extLst>
          </p:cNvPr>
          <p:cNvSpPr/>
          <p:nvPr/>
        </p:nvSpPr>
        <p:spPr>
          <a:xfrm>
            <a:off x="7785828" y="725614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12.04.2019</a:t>
            </a:r>
          </a:p>
        </p:txBody>
      </p:sp>
      <p:sp>
        <p:nvSpPr>
          <p:cNvPr id="785" name="Rectangle 784">
            <a:extLst>
              <a:ext uri="{FF2B5EF4-FFF2-40B4-BE49-F238E27FC236}">
                <a16:creationId xmlns:a16="http://schemas.microsoft.com/office/drawing/2014/main" id="{8C96A748-5882-8748-AFD5-15503E6A6E1B}"/>
              </a:ext>
            </a:extLst>
          </p:cNvPr>
          <p:cNvSpPr/>
          <p:nvPr/>
        </p:nvSpPr>
        <p:spPr>
          <a:xfrm>
            <a:off x="7190495" y="725614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14.02.2018</a:t>
            </a:r>
          </a:p>
        </p:txBody>
      </p:sp>
      <p:sp>
        <p:nvSpPr>
          <p:cNvPr id="786" name="Rectangle 785">
            <a:extLst>
              <a:ext uri="{FF2B5EF4-FFF2-40B4-BE49-F238E27FC236}">
                <a16:creationId xmlns:a16="http://schemas.microsoft.com/office/drawing/2014/main" id="{75154F2D-5E36-B544-A7B8-5831298C9400}"/>
              </a:ext>
            </a:extLst>
          </p:cNvPr>
          <p:cNvSpPr/>
          <p:nvPr/>
        </p:nvSpPr>
        <p:spPr>
          <a:xfrm>
            <a:off x="9557539" y="725614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18.03.2021</a:t>
            </a:r>
          </a:p>
        </p:txBody>
      </p:sp>
      <p:sp>
        <p:nvSpPr>
          <p:cNvPr id="787" name="Rectangle 786">
            <a:extLst>
              <a:ext uri="{FF2B5EF4-FFF2-40B4-BE49-F238E27FC236}">
                <a16:creationId xmlns:a16="http://schemas.microsoft.com/office/drawing/2014/main" id="{C2AA3737-7889-C243-892E-3E9A1FF28242}"/>
              </a:ext>
            </a:extLst>
          </p:cNvPr>
          <p:cNvSpPr/>
          <p:nvPr/>
        </p:nvSpPr>
        <p:spPr>
          <a:xfrm>
            <a:off x="5436536" y="74099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88" name="Rectangle 787">
            <a:extLst>
              <a:ext uri="{FF2B5EF4-FFF2-40B4-BE49-F238E27FC236}">
                <a16:creationId xmlns:a16="http://schemas.microsoft.com/office/drawing/2014/main" id="{6369945D-A561-314D-9CC7-7F8EA67AE7B6}"/>
              </a:ext>
            </a:extLst>
          </p:cNvPr>
          <p:cNvSpPr/>
          <p:nvPr/>
        </p:nvSpPr>
        <p:spPr>
          <a:xfrm>
            <a:off x="6026511" y="74099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90" name="Rectangle 789">
            <a:extLst>
              <a:ext uri="{FF2B5EF4-FFF2-40B4-BE49-F238E27FC236}">
                <a16:creationId xmlns:a16="http://schemas.microsoft.com/office/drawing/2014/main" id="{625E3466-209B-BA43-9391-AD817FE8FB4A}"/>
              </a:ext>
            </a:extLst>
          </p:cNvPr>
          <p:cNvSpPr/>
          <p:nvPr/>
        </p:nvSpPr>
        <p:spPr>
          <a:xfrm>
            <a:off x="6602793" y="7409903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</a:t>
            </a:r>
          </a:p>
        </p:txBody>
      </p:sp>
      <p:sp>
        <p:nvSpPr>
          <p:cNvPr id="791" name="Rectangle 790">
            <a:extLst>
              <a:ext uri="{FF2B5EF4-FFF2-40B4-BE49-F238E27FC236}">
                <a16:creationId xmlns:a16="http://schemas.microsoft.com/office/drawing/2014/main" id="{8906D2ED-0CCE-A34B-AE01-E3DB8869C423}"/>
              </a:ext>
            </a:extLst>
          </p:cNvPr>
          <p:cNvSpPr/>
          <p:nvPr/>
        </p:nvSpPr>
        <p:spPr>
          <a:xfrm>
            <a:off x="8374811" y="74099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92" name="Rectangle 791">
            <a:extLst>
              <a:ext uri="{FF2B5EF4-FFF2-40B4-BE49-F238E27FC236}">
                <a16:creationId xmlns:a16="http://schemas.microsoft.com/office/drawing/2014/main" id="{4FFFF6FC-34FD-DA4B-8196-001EF518EC76}"/>
              </a:ext>
            </a:extLst>
          </p:cNvPr>
          <p:cNvSpPr/>
          <p:nvPr/>
        </p:nvSpPr>
        <p:spPr>
          <a:xfrm>
            <a:off x="8970144" y="74099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Cardiology</a:t>
            </a:r>
          </a:p>
        </p:txBody>
      </p:sp>
      <p:sp>
        <p:nvSpPr>
          <p:cNvPr id="793" name="Rectangle 792">
            <a:extLst>
              <a:ext uri="{FF2B5EF4-FFF2-40B4-BE49-F238E27FC236}">
                <a16:creationId xmlns:a16="http://schemas.microsoft.com/office/drawing/2014/main" id="{DDAACFF1-B7B1-9F44-8E28-86306C2696B8}"/>
              </a:ext>
            </a:extLst>
          </p:cNvPr>
          <p:cNvSpPr/>
          <p:nvPr/>
        </p:nvSpPr>
        <p:spPr>
          <a:xfrm>
            <a:off x="7785828" y="74099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94" name="Rectangle 793">
            <a:extLst>
              <a:ext uri="{FF2B5EF4-FFF2-40B4-BE49-F238E27FC236}">
                <a16:creationId xmlns:a16="http://schemas.microsoft.com/office/drawing/2014/main" id="{3ABF5ED7-1CA9-E24F-85FF-AC13AAB40CF6}"/>
              </a:ext>
            </a:extLst>
          </p:cNvPr>
          <p:cNvSpPr/>
          <p:nvPr/>
        </p:nvSpPr>
        <p:spPr>
          <a:xfrm>
            <a:off x="7190495" y="74099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95" name="Rectangle 794">
            <a:extLst>
              <a:ext uri="{FF2B5EF4-FFF2-40B4-BE49-F238E27FC236}">
                <a16:creationId xmlns:a16="http://schemas.microsoft.com/office/drawing/2014/main" id="{41CB30F9-E3C5-8C4B-9CD1-393C35A49614}"/>
              </a:ext>
            </a:extLst>
          </p:cNvPr>
          <p:cNvSpPr/>
          <p:nvPr/>
        </p:nvSpPr>
        <p:spPr>
          <a:xfrm>
            <a:off x="9557539" y="74099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id="{CC9104CB-E793-9741-8881-162B46C7192D}"/>
              </a:ext>
            </a:extLst>
          </p:cNvPr>
          <p:cNvSpPr/>
          <p:nvPr/>
        </p:nvSpPr>
        <p:spPr>
          <a:xfrm>
            <a:off x="5436536" y="757583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Univ. Illinois</a:t>
            </a:r>
          </a:p>
        </p:txBody>
      </p:sp>
      <p:sp>
        <p:nvSpPr>
          <p:cNvPr id="797" name="Rectangle 796">
            <a:extLst>
              <a:ext uri="{FF2B5EF4-FFF2-40B4-BE49-F238E27FC236}">
                <a16:creationId xmlns:a16="http://schemas.microsoft.com/office/drawing/2014/main" id="{0F0BAC18-4D12-104E-B1C7-B474A266E7D3}"/>
              </a:ext>
            </a:extLst>
          </p:cNvPr>
          <p:cNvSpPr/>
          <p:nvPr/>
        </p:nvSpPr>
        <p:spPr>
          <a:xfrm>
            <a:off x="6027792" y="7575839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Genmab</a:t>
            </a:r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id="{D055E7A9-CDF5-0748-8271-A746590E4903}"/>
              </a:ext>
            </a:extLst>
          </p:cNvPr>
          <p:cNvSpPr/>
          <p:nvPr/>
        </p:nvSpPr>
        <p:spPr>
          <a:xfrm>
            <a:off x="6601512" y="757583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Morphosys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0" name="Rectangle 799">
            <a:extLst>
              <a:ext uri="{FF2B5EF4-FFF2-40B4-BE49-F238E27FC236}">
                <a16:creationId xmlns:a16="http://schemas.microsoft.com/office/drawing/2014/main" id="{0B0EE131-2860-EE43-B9E4-4A4C23481C52}"/>
              </a:ext>
            </a:extLst>
          </p:cNvPr>
          <p:cNvSpPr/>
          <p:nvPr/>
        </p:nvSpPr>
        <p:spPr>
          <a:xfrm>
            <a:off x="8374811" y="757583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Genmab</a:t>
            </a:r>
          </a:p>
        </p:txBody>
      </p:sp>
      <p:sp>
        <p:nvSpPr>
          <p:cNvPr id="801" name="Rectangle 800">
            <a:extLst>
              <a:ext uri="{FF2B5EF4-FFF2-40B4-BE49-F238E27FC236}">
                <a16:creationId xmlns:a16="http://schemas.microsoft.com/office/drawing/2014/main" id="{78FCAA24-7F45-A14E-B4FE-0577E8DC50DA}"/>
              </a:ext>
            </a:extLst>
          </p:cNvPr>
          <p:cNvSpPr/>
          <p:nvPr/>
        </p:nvSpPr>
        <p:spPr>
          <a:xfrm>
            <a:off x="8970144" y="757583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Nippon Shiny</a:t>
            </a:r>
          </a:p>
        </p:txBody>
      </p:sp>
      <p:sp>
        <p:nvSpPr>
          <p:cNvPr id="802" name="Rectangle 801">
            <a:extLst>
              <a:ext uri="{FF2B5EF4-FFF2-40B4-BE49-F238E27FC236}">
                <a16:creationId xmlns:a16="http://schemas.microsoft.com/office/drawing/2014/main" id="{7BB7EFCE-CA5D-284C-90AF-79E28C95DB0E}"/>
              </a:ext>
            </a:extLst>
          </p:cNvPr>
          <p:cNvSpPr/>
          <p:nvPr/>
        </p:nvSpPr>
        <p:spPr>
          <a:xfrm>
            <a:off x="7785828" y="757583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Astex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Therap.</a:t>
            </a:r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F9C9249D-1793-874A-91FC-BD97F3962188}"/>
              </a:ext>
            </a:extLst>
          </p:cNvPr>
          <p:cNvSpPr/>
          <p:nvPr/>
        </p:nvSpPr>
        <p:spPr>
          <a:xfrm>
            <a:off x="7190495" y="757583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Univ.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Califo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0909E623-1144-5F4A-BBE0-DFB57DA42BFD}"/>
              </a:ext>
            </a:extLst>
          </p:cNvPr>
          <p:cNvSpPr/>
          <p:nvPr/>
        </p:nvSpPr>
        <p:spPr>
          <a:xfrm>
            <a:off x="9557539" y="757583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Actelion</a:t>
            </a:r>
          </a:p>
        </p:txBody>
      </p:sp>
      <p:sp>
        <p:nvSpPr>
          <p:cNvPr id="805" name="Rectangle 804">
            <a:extLst>
              <a:ext uri="{FF2B5EF4-FFF2-40B4-BE49-F238E27FC236}">
                <a16:creationId xmlns:a16="http://schemas.microsoft.com/office/drawing/2014/main" id="{245DA112-1CCD-644A-87C2-B53B145B6058}"/>
              </a:ext>
            </a:extLst>
          </p:cNvPr>
          <p:cNvSpPr/>
          <p:nvPr/>
        </p:nvSpPr>
        <p:spPr>
          <a:xfrm>
            <a:off x="5436536" y="77363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</a:p>
        </p:txBody>
      </p:sp>
      <p:sp>
        <p:nvSpPr>
          <p:cNvPr id="806" name="Rectangle 805">
            <a:extLst>
              <a:ext uri="{FF2B5EF4-FFF2-40B4-BE49-F238E27FC236}">
                <a16:creationId xmlns:a16="http://schemas.microsoft.com/office/drawing/2014/main" id="{61E8847A-7FB8-5144-9D11-A2054290AD73}"/>
              </a:ext>
            </a:extLst>
          </p:cNvPr>
          <p:cNvSpPr/>
          <p:nvPr/>
        </p:nvSpPr>
        <p:spPr>
          <a:xfrm>
            <a:off x="6026511" y="77363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8" name="Rectangle 807">
            <a:extLst>
              <a:ext uri="{FF2B5EF4-FFF2-40B4-BE49-F238E27FC236}">
                <a16:creationId xmlns:a16="http://schemas.microsoft.com/office/drawing/2014/main" id="{02BF5FAC-CA68-2F49-A866-9BE1189D0A54}"/>
              </a:ext>
            </a:extLst>
          </p:cNvPr>
          <p:cNvSpPr/>
          <p:nvPr/>
        </p:nvSpPr>
        <p:spPr>
          <a:xfrm>
            <a:off x="6602793" y="7736333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9" name="Rectangle 808">
            <a:extLst>
              <a:ext uri="{FF2B5EF4-FFF2-40B4-BE49-F238E27FC236}">
                <a16:creationId xmlns:a16="http://schemas.microsoft.com/office/drawing/2014/main" id="{090C701A-F685-044C-BA05-15A333BFE5B1}"/>
              </a:ext>
            </a:extLst>
          </p:cNvPr>
          <p:cNvSpPr/>
          <p:nvPr/>
        </p:nvSpPr>
        <p:spPr>
          <a:xfrm>
            <a:off x="8374811" y="77363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0" name="Rectangle 809">
            <a:extLst>
              <a:ext uri="{FF2B5EF4-FFF2-40B4-BE49-F238E27FC236}">
                <a16:creationId xmlns:a16="http://schemas.microsoft.com/office/drawing/2014/main" id="{3569C547-1626-5E4C-A3E0-35869B25C917}"/>
              </a:ext>
            </a:extLst>
          </p:cNvPr>
          <p:cNvSpPr/>
          <p:nvPr/>
        </p:nvSpPr>
        <p:spPr>
          <a:xfrm>
            <a:off x="8970144" y="77363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811" name="Rectangle 810">
            <a:extLst>
              <a:ext uri="{FF2B5EF4-FFF2-40B4-BE49-F238E27FC236}">
                <a16:creationId xmlns:a16="http://schemas.microsoft.com/office/drawing/2014/main" id="{00A7E680-7F16-1C48-AAA2-E70A8FF97855}"/>
              </a:ext>
            </a:extLst>
          </p:cNvPr>
          <p:cNvSpPr/>
          <p:nvPr/>
        </p:nvSpPr>
        <p:spPr>
          <a:xfrm>
            <a:off x="7785828" y="77363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2" name="Rectangle 811">
            <a:extLst>
              <a:ext uri="{FF2B5EF4-FFF2-40B4-BE49-F238E27FC236}">
                <a16:creationId xmlns:a16="http://schemas.microsoft.com/office/drawing/2014/main" id="{5E28B82F-AFB7-FE48-8CA5-956BED2A6CC8}"/>
              </a:ext>
            </a:extLst>
          </p:cNvPr>
          <p:cNvSpPr/>
          <p:nvPr/>
        </p:nvSpPr>
        <p:spPr>
          <a:xfrm>
            <a:off x="7190495" y="77363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</a:p>
        </p:txBody>
      </p:sp>
      <p:sp>
        <p:nvSpPr>
          <p:cNvPr id="813" name="Rectangle 812">
            <a:extLst>
              <a:ext uri="{FF2B5EF4-FFF2-40B4-BE49-F238E27FC236}">
                <a16:creationId xmlns:a16="http://schemas.microsoft.com/office/drawing/2014/main" id="{F3F436B8-2558-F945-B641-F7A22AD9AEBE}"/>
              </a:ext>
            </a:extLst>
          </p:cNvPr>
          <p:cNvSpPr/>
          <p:nvPr/>
        </p:nvSpPr>
        <p:spPr>
          <a:xfrm>
            <a:off x="9557539" y="77363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868972A-1F6A-7F4A-BB24-743CD70A4E4D}"/>
              </a:ext>
            </a:extLst>
          </p:cNvPr>
          <p:cNvSpPr/>
          <p:nvPr/>
        </p:nvSpPr>
        <p:spPr>
          <a:xfrm>
            <a:off x="267446" y="8136335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8AC92FD-1B40-E145-ABD2-65B089D3DD15}"/>
              </a:ext>
            </a:extLst>
          </p:cNvPr>
          <p:cNvSpPr/>
          <p:nvPr/>
        </p:nvSpPr>
        <p:spPr>
          <a:xfrm>
            <a:off x="267446" y="7991934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Sanofi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FD39DDC-6F70-6F47-843F-7CCA78C4B158}"/>
              </a:ext>
            </a:extLst>
          </p:cNvPr>
          <p:cNvSpPr/>
          <p:nvPr/>
        </p:nvSpPr>
        <p:spPr>
          <a:xfrm>
            <a:off x="194078" y="7978544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390" name="Picture 3" descr="Sanofi – Wikipedia">
            <a:extLst>
              <a:ext uri="{FF2B5EF4-FFF2-40B4-BE49-F238E27FC236}">
                <a16:creationId xmlns:a16="http://schemas.microsoft.com/office/drawing/2014/main" id="{40481F9E-498B-B141-90D0-22E25C23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9" y="8243050"/>
            <a:ext cx="500294" cy="4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" name="Rectangle 813">
            <a:extLst>
              <a:ext uri="{FF2B5EF4-FFF2-40B4-BE49-F238E27FC236}">
                <a16:creationId xmlns:a16="http://schemas.microsoft.com/office/drawing/2014/main" id="{C86153BB-30C2-AD46-B9A7-645496044B7E}"/>
              </a:ext>
            </a:extLst>
          </p:cNvPr>
          <p:cNvSpPr/>
          <p:nvPr/>
        </p:nvSpPr>
        <p:spPr>
          <a:xfrm>
            <a:off x="5436536" y="7978544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Praluent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5" name="Rectangle 814">
            <a:extLst>
              <a:ext uri="{FF2B5EF4-FFF2-40B4-BE49-F238E27FC236}">
                <a16:creationId xmlns:a16="http://schemas.microsoft.com/office/drawing/2014/main" id="{215BAB72-29F0-094E-87EE-D6548D211F2E}"/>
              </a:ext>
            </a:extLst>
          </p:cNvPr>
          <p:cNvSpPr/>
          <p:nvPr/>
        </p:nvSpPr>
        <p:spPr>
          <a:xfrm>
            <a:off x="6026511" y="7978544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Adlyxin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6" name="Rectangle 815">
            <a:extLst>
              <a:ext uri="{FF2B5EF4-FFF2-40B4-BE49-F238E27FC236}">
                <a16:creationId xmlns:a16="http://schemas.microsoft.com/office/drawing/2014/main" id="{C07C39B3-2F9C-E545-92C8-FB4892AE629B}"/>
              </a:ext>
            </a:extLst>
          </p:cNvPr>
          <p:cNvSpPr/>
          <p:nvPr/>
        </p:nvSpPr>
        <p:spPr>
          <a:xfrm>
            <a:off x="8970144" y="7978544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Nexviazyme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7" name="Rectangle 816">
            <a:extLst>
              <a:ext uri="{FF2B5EF4-FFF2-40B4-BE49-F238E27FC236}">
                <a16:creationId xmlns:a16="http://schemas.microsoft.com/office/drawing/2014/main" id="{B79F318A-ADB6-1945-821B-646A857F7343}"/>
              </a:ext>
            </a:extLst>
          </p:cNvPr>
          <p:cNvSpPr/>
          <p:nvPr/>
        </p:nvSpPr>
        <p:spPr>
          <a:xfrm>
            <a:off x="6602793" y="7978544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Kevzara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8" name="Rectangle 817">
            <a:extLst>
              <a:ext uri="{FF2B5EF4-FFF2-40B4-BE49-F238E27FC236}">
                <a16:creationId xmlns:a16="http://schemas.microsoft.com/office/drawing/2014/main" id="{E7B54CE9-BE5E-0A48-8AB7-4500B3CF6CE0}"/>
              </a:ext>
            </a:extLst>
          </p:cNvPr>
          <p:cNvSpPr/>
          <p:nvPr/>
        </p:nvSpPr>
        <p:spPr>
          <a:xfrm>
            <a:off x="8374811" y="7978544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Fexinidazole</a:t>
            </a:r>
          </a:p>
        </p:txBody>
      </p:sp>
      <p:sp>
        <p:nvSpPr>
          <p:cNvPr id="820" name="Rectangle 819">
            <a:extLst>
              <a:ext uri="{FF2B5EF4-FFF2-40B4-BE49-F238E27FC236}">
                <a16:creationId xmlns:a16="http://schemas.microsoft.com/office/drawing/2014/main" id="{2E98061D-D6E8-5F48-951B-5BF031C7EE7C}"/>
              </a:ext>
            </a:extLst>
          </p:cNvPr>
          <p:cNvSpPr/>
          <p:nvPr/>
        </p:nvSpPr>
        <p:spPr>
          <a:xfrm>
            <a:off x="7785828" y="7978544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Cablivi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1" name="Rectangle 820">
            <a:extLst>
              <a:ext uri="{FF2B5EF4-FFF2-40B4-BE49-F238E27FC236}">
                <a16:creationId xmlns:a16="http://schemas.microsoft.com/office/drawing/2014/main" id="{A32D1F70-FCE5-6F42-88A0-79FF91226037}"/>
              </a:ext>
            </a:extLst>
          </p:cNvPr>
          <p:cNvSpPr/>
          <p:nvPr/>
        </p:nvSpPr>
        <p:spPr>
          <a:xfrm>
            <a:off x="7190495" y="7978544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Sarclisa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3" name="Rectangle 822">
            <a:extLst>
              <a:ext uri="{FF2B5EF4-FFF2-40B4-BE49-F238E27FC236}">
                <a16:creationId xmlns:a16="http://schemas.microsoft.com/office/drawing/2014/main" id="{2EF2AE04-0FB7-4F4B-9852-88800CCA05CC}"/>
              </a:ext>
            </a:extLst>
          </p:cNvPr>
          <p:cNvSpPr/>
          <p:nvPr/>
        </p:nvSpPr>
        <p:spPr>
          <a:xfrm>
            <a:off x="5436536" y="812516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24.07.2015</a:t>
            </a:r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491939AE-5890-F84E-8682-47380B1DA679}"/>
              </a:ext>
            </a:extLst>
          </p:cNvPr>
          <p:cNvSpPr/>
          <p:nvPr/>
        </p:nvSpPr>
        <p:spPr>
          <a:xfrm>
            <a:off x="6026511" y="812516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27.07.2016</a:t>
            </a:r>
          </a:p>
        </p:txBody>
      </p:sp>
      <p:sp>
        <p:nvSpPr>
          <p:cNvPr id="825" name="Rectangle 824">
            <a:extLst>
              <a:ext uri="{FF2B5EF4-FFF2-40B4-BE49-F238E27FC236}">
                <a16:creationId xmlns:a16="http://schemas.microsoft.com/office/drawing/2014/main" id="{59BAB802-92A5-494F-9501-A75CC8D77797}"/>
              </a:ext>
            </a:extLst>
          </p:cNvPr>
          <p:cNvSpPr/>
          <p:nvPr/>
        </p:nvSpPr>
        <p:spPr>
          <a:xfrm>
            <a:off x="8970144" y="812516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06.08.2021</a:t>
            </a:r>
          </a:p>
        </p:txBody>
      </p:sp>
      <p:sp>
        <p:nvSpPr>
          <p:cNvPr id="826" name="Rectangle 825">
            <a:extLst>
              <a:ext uri="{FF2B5EF4-FFF2-40B4-BE49-F238E27FC236}">
                <a16:creationId xmlns:a16="http://schemas.microsoft.com/office/drawing/2014/main" id="{2062E3C3-0BB9-F54B-83AB-BEFB96C6EC14}"/>
              </a:ext>
            </a:extLst>
          </p:cNvPr>
          <p:cNvSpPr/>
          <p:nvPr/>
        </p:nvSpPr>
        <p:spPr>
          <a:xfrm>
            <a:off x="6602793" y="812516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22.05.2017</a:t>
            </a:r>
          </a:p>
        </p:txBody>
      </p:sp>
      <p:sp>
        <p:nvSpPr>
          <p:cNvPr id="827" name="Rectangle 826">
            <a:extLst>
              <a:ext uri="{FF2B5EF4-FFF2-40B4-BE49-F238E27FC236}">
                <a16:creationId xmlns:a16="http://schemas.microsoft.com/office/drawing/2014/main" id="{5CA3A7AA-35F1-EC43-8648-5980E6B309C2}"/>
              </a:ext>
            </a:extLst>
          </p:cNvPr>
          <p:cNvSpPr/>
          <p:nvPr/>
        </p:nvSpPr>
        <p:spPr>
          <a:xfrm>
            <a:off x="8374811" y="812516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16.07.2021</a:t>
            </a:r>
          </a:p>
        </p:txBody>
      </p:sp>
      <p:sp>
        <p:nvSpPr>
          <p:cNvPr id="829" name="Rectangle 828">
            <a:extLst>
              <a:ext uri="{FF2B5EF4-FFF2-40B4-BE49-F238E27FC236}">
                <a16:creationId xmlns:a16="http://schemas.microsoft.com/office/drawing/2014/main" id="{47621CD9-6F0A-1A48-BB44-7C9216318B20}"/>
              </a:ext>
            </a:extLst>
          </p:cNvPr>
          <p:cNvSpPr/>
          <p:nvPr/>
        </p:nvSpPr>
        <p:spPr>
          <a:xfrm>
            <a:off x="7785828" y="812516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06.02.2019</a:t>
            </a:r>
          </a:p>
        </p:txBody>
      </p:sp>
      <p:sp>
        <p:nvSpPr>
          <p:cNvPr id="830" name="Rectangle 829">
            <a:extLst>
              <a:ext uri="{FF2B5EF4-FFF2-40B4-BE49-F238E27FC236}">
                <a16:creationId xmlns:a16="http://schemas.microsoft.com/office/drawing/2014/main" id="{B999139F-7EE8-C44E-BBA7-E3112F7824A6}"/>
              </a:ext>
            </a:extLst>
          </p:cNvPr>
          <p:cNvSpPr/>
          <p:nvPr/>
        </p:nvSpPr>
        <p:spPr>
          <a:xfrm>
            <a:off x="7190495" y="812516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02.03.2020</a:t>
            </a:r>
          </a:p>
        </p:txBody>
      </p:sp>
      <p:sp>
        <p:nvSpPr>
          <p:cNvPr id="832" name="Rectangle 831">
            <a:extLst>
              <a:ext uri="{FF2B5EF4-FFF2-40B4-BE49-F238E27FC236}">
                <a16:creationId xmlns:a16="http://schemas.microsoft.com/office/drawing/2014/main" id="{67F89CD1-A041-5D47-B59B-61C51C7758D8}"/>
              </a:ext>
            </a:extLst>
          </p:cNvPr>
          <p:cNvSpPr/>
          <p:nvPr/>
        </p:nvSpPr>
        <p:spPr>
          <a:xfrm>
            <a:off x="5436536" y="82789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833" name="Rectangle 832">
            <a:extLst>
              <a:ext uri="{FF2B5EF4-FFF2-40B4-BE49-F238E27FC236}">
                <a16:creationId xmlns:a16="http://schemas.microsoft.com/office/drawing/2014/main" id="{D8E96690-081E-2A4F-9007-F7E54EE23A52}"/>
              </a:ext>
            </a:extLst>
          </p:cNvPr>
          <p:cNvSpPr/>
          <p:nvPr/>
        </p:nvSpPr>
        <p:spPr>
          <a:xfrm>
            <a:off x="6026511" y="82789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834" name="Rectangle 833">
            <a:extLst>
              <a:ext uri="{FF2B5EF4-FFF2-40B4-BE49-F238E27FC236}">
                <a16:creationId xmlns:a16="http://schemas.microsoft.com/office/drawing/2014/main" id="{77CC5F69-B13F-A144-BF99-BCEE522D06C6}"/>
              </a:ext>
            </a:extLst>
          </p:cNvPr>
          <p:cNvSpPr/>
          <p:nvPr/>
        </p:nvSpPr>
        <p:spPr>
          <a:xfrm>
            <a:off x="8970144" y="82789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835" name="Rectangle 834">
            <a:extLst>
              <a:ext uri="{FF2B5EF4-FFF2-40B4-BE49-F238E27FC236}">
                <a16:creationId xmlns:a16="http://schemas.microsoft.com/office/drawing/2014/main" id="{2A56367B-3094-3A4D-B5E8-3778A75E05D9}"/>
              </a:ext>
            </a:extLst>
          </p:cNvPr>
          <p:cNvSpPr/>
          <p:nvPr/>
        </p:nvSpPr>
        <p:spPr>
          <a:xfrm>
            <a:off x="6602793" y="827892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Muscoskelet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836" name="Rectangle 835">
            <a:extLst>
              <a:ext uri="{FF2B5EF4-FFF2-40B4-BE49-F238E27FC236}">
                <a16:creationId xmlns:a16="http://schemas.microsoft.com/office/drawing/2014/main" id="{47AE3D4B-AA49-6043-9892-720C6BC6CA05}"/>
              </a:ext>
            </a:extLst>
          </p:cNvPr>
          <p:cNvSpPr/>
          <p:nvPr/>
        </p:nvSpPr>
        <p:spPr>
          <a:xfrm>
            <a:off x="8374811" y="82789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838" name="Rectangle 837">
            <a:extLst>
              <a:ext uri="{FF2B5EF4-FFF2-40B4-BE49-F238E27FC236}">
                <a16:creationId xmlns:a16="http://schemas.microsoft.com/office/drawing/2014/main" id="{A894AD5A-8B2D-6945-A62F-E9040EB12360}"/>
              </a:ext>
            </a:extLst>
          </p:cNvPr>
          <p:cNvSpPr/>
          <p:nvPr/>
        </p:nvSpPr>
        <p:spPr>
          <a:xfrm>
            <a:off x="7785828" y="82789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Haematology</a:t>
            </a:r>
          </a:p>
        </p:txBody>
      </p:sp>
      <p:sp>
        <p:nvSpPr>
          <p:cNvPr id="839" name="Rectangle 838">
            <a:extLst>
              <a:ext uri="{FF2B5EF4-FFF2-40B4-BE49-F238E27FC236}">
                <a16:creationId xmlns:a16="http://schemas.microsoft.com/office/drawing/2014/main" id="{4B5324C1-A751-9540-95D3-6726AE2BC0FA}"/>
              </a:ext>
            </a:extLst>
          </p:cNvPr>
          <p:cNvSpPr/>
          <p:nvPr/>
        </p:nvSpPr>
        <p:spPr>
          <a:xfrm>
            <a:off x="7190495" y="82789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841" name="Rectangle 840">
            <a:extLst>
              <a:ext uri="{FF2B5EF4-FFF2-40B4-BE49-F238E27FC236}">
                <a16:creationId xmlns:a16="http://schemas.microsoft.com/office/drawing/2014/main" id="{70204E29-9C44-6A4C-B254-D59980798B86}"/>
              </a:ext>
            </a:extLst>
          </p:cNvPr>
          <p:cNvSpPr/>
          <p:nvPr/>
        </p:nvSpPr>
        <p:spPr>
          <a:xfrm>
            <a:off x="5436536" y="844485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Regeneron</a:t>
            </a:r>
          </a:p>
        </p:txBody>
      </p:sp>
      <p:sp>
        <p:nvSpPr>
          <p:cNvPr id="842" name="Rectangle 841">
            <a:extLst>
              <a:ext uri="{FF2B5EF4-FFF2-40B4-BE49-F238E27FC236}">
                <a16:creationId xmlns:a16="http://schemas.microsoft.com/office/drawing/2014/main" id="{334CCB26-88DE-2045-9A15-71E95D0725EE}"/>
              </a:ext>
            </a:extLst>
          </p:cNvPr>
          <p:cNvSpPr/>
          <p:nvPr/>
        </p:nvSpPr>
        <p:spPr>
          <a:xfrm>
            <a:off x="6027792" y="844485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Zealand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843" name="Rectangle 842">
            <a:extLst>
              <a:ext uri="{FF2B5EF4-FFF2-40B4-BE49-F238E27FC236}">
                <a16:creationId xmlns:a16="http://schemas.microsoft.com/office/drawing/2014/main" id="{4FF57A9B-3BDE-3C45-95D8-18859087F56B}"/>
              </a:ext>
            </a:extLst>
          </p:cNvPr>
          <p:cNvSpPr/>
          <p:nvPr/>
        </p:nvSpPr>
        <p:spPr>
          <a:xfrm>
            <a:off x="8970144" y="844485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Genzyme</a:t>
            </a:r>
          </a:p>
        </p:txBody>
      </p:sp>
      <p:sp>
        <p:nvSpPr>
          <p:cNvPr id="844" name="Rectangle 843">
            <a:extLst>
              <a:ext uri="{FF2B5EF4-FFF2-40B4-BE49-F238E27FC236}">
                <a16:creationId xmlns:a16="http://schemas.microsoft.com/office/drawing/2014/main" id="{07053933-7FDC-7F48-8AD4-29CAF1384992}"/>
              </a:ext>
            </a:extLst>
          </p:cNvPr>
          <p:cNvSpPr/>
          <p:nvPr/>
        </p:nvSpPr>
        <p:spPr>
          <a:xfrm>
            <a:off x="6601512" y="844485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Regeneron</a:t>
            </a:r>
          </a:p>
        </p:txBody>
      </p:sp>
      <p:sp>
        <p:nvSpPr>
          <p:cNvPr id="845" name="Rectangle 844">
            <a:extLst>
              <a:ext uri="{FF2B5EF4-FFF2-40B4-BE49-F238E27FC236}">
                <a16:creationId xmlns:a16="http://schemas.microsoft.com/office/drawing/2014/main" id="{360A282A-4303-3E40-B87E-527C78A726F3}"/>
              </a:ext>
            </a:extLst>
          </p:cNvPr>
          <p:cNvSpPr/>
          <p:nvPr/>
        </p:nvSpPr>
        <p:spPr>
          <a:xfrm>
            <a:off x="8374811" y="844485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Höchst Phar.</a:t>
            </a:r>
          </a:p>
        </p:txBody>
      </p:sp>
      <p:sp>
        <p:nvSpPr>
          <p:cNvPr id="847" name="Rectangle 846">
            <a:extLst>
              <a:ext uri="{FF2B5EF4-FFF2-40B4-BE49-F238E27FC236}">
                <a16:creationId xmlns:a16="http://schemas.microsoft.com/office/drawing/2014/main" id="{25469A30-D3A0-C64A-A7B3-8AF2DAF4E8FE}"/>
              </a:ext>
            </a:extLst>
          </p:cNvPr>
          <p:cNvSpPr/>
          <p:nvPr/>
        </p:nvSpPr>
        <p:spPr>
          <a:xfrm>
            <a:off x="7785828" y="844485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Ablynx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8" name="Rectangle 847">
            <a:extLst>
              <a:ext uri="{FF2B5EF4-FFF2-40B4-BE49-F238E27FC236}">
                <a16:creationId xmlns:a16="http://schemas.microsoft.com/office/drawing/2014/main" id="{8B14166D-7AAF-414A-819B-B304A04B3F27}"/>
              </a:ext>
            </a:extLst>
          </p:cNvPr>
          <p:cNvSpPr/>
          <p:nvPr/>
        </p:nvSpPr>
        <p:spPr>
          <a:xfrm>
            <a:off x="7190495" y="844485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ImmunoGen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0" name="Rectangle 849">
            <a:extLst>
              <a:ext uri="{FF2B5EF4-FFF2-40B4-BE49-F238E27FC236}">
                <a16:creationId xmlns:a16="http://schemas.microsoft.com/office/drawing/2014/main" id="{71530DD5-93F9-714A-89CA-AF7F41CDC051}"/>
              </a:ext>
            </a:extLst>
          </p:cNvPr>
          <p:cNvSpPr/>
          <p:nvPr/>
        </p:nvSpPr>
        <p:spPr>
          <a:xfrm>
            <a:off x="5436536" y="86053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1" name="Rectangle 850">
            <a:extLst>
              <a:ext uri="{FF2B5EF4-FFF2-40B4-BE49-F238E27FC236}">
                <a16:creationId xmlns:a16="http://schemas.microsoft.com/office/drawing/2014/main" id="{66510071-294A-0541-B74B-9E5B833FAB52}"/>
              </a:ext>
            </a:extLst>
          </p:cNvPr>
          <p:cNvSpPr/>
          <p:nvPr/>
        </p:nvSpPr>
        <p:spPr>
          <a:xfrm>
            <a:off x="6026511" y="86053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2" name="Rectangle 851">
            <a:extLst>
              <a:ext uri="{FF2B5EF4-FFF2-40B4-BE49-F238E27FC236}">
                <a16:creationId xmlns:a16="http://schemas.microsoft.com/office/drawing/2014/main" id="{A9AA5CD7-D456-0E4D-A996-B559FE3A454F}"/>
              </a:ext>
            </a:extLst>
          </p:cNvPr>
          <p:cNvSpPr/>
          <p:nvPr/>
        </p:nvSpPr>
        <p:spPr>
          <a:xfrm>
            <a:off x="8971425" y="860535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3" name="Rectangle 852">
            <a:extLst>
              <a:ext uri="{FF2B5EF4-FFF2-40B4-BE49-F238E27FC236}">
                <a16:creationId xmlns:a16="http://schemas.microsoft.com/office/drawing/2014/main" id="{189B22FD-48D3-FF4F-AD1B-9808A49AE2F0}"/>
              </a:ext>
            </a:extLst>
          </p:cNvPr>
          <p:cNvSpPr/>
          <p:nvPr/>
        </p:nvSpPr>
        <p:spPr>
          <a:xfrm>
            <a:off x="6602793" y="860535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4" name="Rectangle 853">
            <a:extLst>
              <a:ext uri="{FF2B5EF4-FFF2-40B4-BE49-F238E27FC236}">
                <a16:creationId xmlns:a16="http://schemas.microsoft.com/office/drawing/2014/main" id="{B2CF9D94-51DF-7048-A216-455AC3783E7C}"/>
              </a:ext>
            </a:extLst>
          </p:cNvPr>
          <p:cNvSpPr/>
          <p:nvPr/>
        </p:nvSpPr>
        <p:spPr>
          <a:xfrm>
            <a:off x="8374811" y="86053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</a:p>
        </p:txBody>
      </p:sp>
      <p:sp>
        <p:nvSpPr>
          <p:cNvPr id="856" name="Rectangle 855">
            <a:extLst>
              <a:ext uri="{FF2B5EF4-FFF2-40B4-BE49-F238E27FC236}">
                <a16:creationId xmlns:a16="http://schemas.microsoft.com/office/drawing/2014/main" id="{996E96F2-2AEF-EC43-BD4F-FB7C94F79B39}"/>
              </a:ext>
            </a:extLst>
          </p:cNvPr>
          <p:cNvSpPr/>
          <p:nvPr/>
        </p:nvSpPr>
        <p:spPr>
          <a:xfrm>
            <a:off x="7785828" y="86053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7" name="Rectangle 856">
            <a:extLst>
              <a:ext uri="{FF2B5EF4-FFF2-40B4-BE49-F238E27FC236}">
                <a16:creationId xmlns:a16="http://schemas.microsoft.com/office/drawing/2014/main" id="{DB0C309A-AB28-EA4F-899C-0F9551BE8BA9}"/>
              </a:ext>
            </a:extLst>
          </p:cNvPr>
          <p:cNvSpPr/>
          <p:nvPr/>
        </p:nvSpPr>
        <p:spPr>
          <a:xfrm>
            <a:off x="7190495" y="86053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184FA35F-2965-0B47-B0F2-6BA5605BCD45}"/>
              </a:ext>
            </a:extLst>
          </p:cNvPr>
          <p:cNvSpPr/>
          <p:nvPr/>
        </p:nvSpPr>
        <p:spPr>
          <a:xfrm>
            <a:off x="2973862" y="8847561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Nucala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EBBFFD39-93DC-7C49-BA45-B5E0D1EA729D}"/>
              </a:ext>
            </a:extLst>
          </p:cNvPr>
          <p:cNvSpPr/>
          <p:nvPr/>
        </p:nvSpPr>
        <p:spPr>
          <a:xfrm>
            <a:off x="3556071" y="8847561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Blenrep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156A0EED-E66C-AE44-9459-A4DD5D02F482}"/>
              </a:ext>
            </a:extLst>
          </p:cNvPr>
          <p:cNvSpPr/>
          <p:nvPr/>
        </p:nvSpPr>
        <p:spPr>
          <a:xfrm>
            <a:off x="2973862" y="900007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04.11.2015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02F5C5FA-0175-784E-A3EB-0C0A1CDEE643}"/>
              </a:ext>
            </a:extLst>
          </p:cNvPr>
          <p:cNvSpPr/>
          <p:nvPr/>
        </p:nvSpPr>
        <p:spPr>
          <a:xfrm>
            <a:off x="3556071" y="900007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05.08.2020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C37AFAB6-3D0B-884F-A86C-BD72B68FD8C3}"/>
              </a:ext>
            </a:extLst>
          </p:cNvPr>
          <p:cNvSpPr/>
          <p:nvPr/>
        </p:nvSpPr>
        <p:spPr>
          <a:xfrm>
            <a:off x="2973862" y="91538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Respirology</a:t>
            </a: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6D9ED256-2AC1-4046-A97C-590B010A245D}"/>
              </a:ext>
            </a:extLst>
          </p:cNvPr>
          <p:cNvSpPr/>
          <p:nvPr/>
        </p:nvSpPr>
        <p:spPr>
          <a:xfrm>
            <a:off x="3556071" y="91538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1D828CB5-47AE-A44A-B382-9A85E784F15D}"/>
              </a:ext>
            </a:extLst>
          </p:cNvPr>
          <p:cNvSpPr/>
          <p:nvPr/>
        </p:nvSpPr>
        <p:spPr>
          <a:xfrm>
            <a:off x="2973862" y="931976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GSK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F5D7B38E-4D5A-D14D-8037-E02D72D93D33}"/>
              </a:ext>
            </a:extLst>
          </p:cNvPr>
          <p:cNvSpPr/>
          <p:nvPr/>
        </p:nvSpPr>
        <p:spPr>
          <a:xfrm>
            <a:off x="3556071" y="931976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GSK</a:t>
            </a: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3A461E89-BF82-DB4B-BBD6-360AF44DEE1E}"/>
              </a:ext>
            </a:extLst>
          </p:cNvPr>
          <p:cNvSpPr/>
          <p:nvPr/>
        </p:nvSpPr>
        <p:spPr>
          <a:xfrm>
            <a:off x="2973862" y="948026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5D48B751-1EE2-174D-BC86-690AB5BC9856}"/>
              </a:ext>
            </a:extLst>
          </p:cNvPr>
          <p:cNvSpPr/>
          <p:nvPr/>
        </p:nvSpPr>
        <p:spPr>
          <a:xfrm>
            <a:off x="3556071" y="948026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FDFA9DD9-05F8-2A4E-BECC-68C223E7E892}"/>
              </a:ext>
            </a:extLst>
          </p:cNvPr>
          <p:cNvSpPr/>
          <p:nvPr/>
        </p:nvSpPr>
        <p:spPr>
          <a:xfrm>
            <a:off x="262893" y="9005352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79C0E40-0D97-CF47-B892-E97A50F53D3B}"/>
              </a:ext>
            </a:extLst>
          </p:cNvPr>
          <p:cNvSpPr/>
          <p:nvPr/>
        </p:nvSpPr>
        <p:spPr>
          <a:xfrm>
            <a:off x="262893" y="8860951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GSK</a:t>
            </a: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847400B0-BF1F-EC43-B518-04F16996CB98}"/>
              </a:ext>
            </a:extLst>
          </p:cNvPr>
          <p:cNvSpPr/>
          <p:nvPr/>
        </p:nvSpPr>
        <p:spPr>
          <a:xfrm>
            <a:off x="189525" y="8847561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89" name="Picture 6" descr="GlaxoSmithKline - Wikipedia">
            <a:extLst>
              <a:ext uri="{FF2B5EF4-FFF2-40B4-BE49-F238E27FC236}">
                <a16:creationId xmlns:a16="http://schemas.microsoft.com/office/drawing/2014/main" id="{45EB5278-C0B5-FC40-8124-3A1D2D96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8" y="9115049"/>
            <a:ext cx="460910" cy="3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" name="Rectangle 369">
            <a:extLst>
              <a:ext uri="{FF2B5EF4-FFF2-40B4-BE49-F238E27FC236}">
                <a16:creationId xmlns:a16="http://schemas.microsoft.com/office/drawing/2014/main" id="{502D2149-4C93-EE46-894A-B4FFF15ED321}"/>
              </a:ext>
            </a:extLst>
          </p:cNvPr>
          <p:cNvSpPr/>
          <p:nvPr/>
        </p:nvSpPr>
        <p:spPr>
          <a:xfrm>
            <a:off x="7790504" y="8847678"/>
            <a:ext cx="550396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Cabenuva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C4F6BFB8-8A61-0742-A57B-D95C5B6B4FC0}"/>
              </a:ext>
            </a:extLst>
          </p:cNvPr>
          <p:cNvSpPr/>
          <p:nvPr/>
        </p:nvSpPr>
        <p:spPr>
          <a:xfrm>
            <a:off x="7790504" y="900019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21.01.2021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878E9E14-9195-834C-B6E5-92AEE4E481E9}"/>
              </a:ext>
            </a:extLst>
          </p:cNvPr>
          <p:cNvSpPr/>
          <p:nvPr/>
        </p:nvSpPr>
        <p:spPr>
          <a:xfrm>
            <a:off x="7790504" y="91539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BAEC69E3-A234-C944-B9E2-8B75EDCE7254}"/>
              </a:ext>
            </a:extLst>
          </p:cNvPr>
          <p:cNvSpPr/>
          <p:nvPr/>
        </p:nvSpPr>
        <p:spPr>
          <a:xfrm>
            <a:off x="7790504" y="931988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ViiV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Janssen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EC42B662-1AFD-B948-97CD-2DB91C24481A}"/>
              </a:ext>
            </a:extLst>
          </p:cNvPr>
          <p:cNvSpPr/>
          <p:nvPr/>
        </p:nvSpPr>
        <p:spPr>
          <a:xfrm>
            <a:off x="7790504" y="948038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859" name="Rectangle 858">
            <a:extLst>
              <a:ext uri="{FF2B5EF4-FFF2-40B4-BE49-F238E27FC236}">
                <a16:creationId xmlns:a16="http://schemas.microsoft.com/office/drawing/2014/main" id="{FF0A9B7C-BC3C-BF41-9012-A4B34A426551}"/>
              </a:ext>
            </a:extLst>
          </p:cNvPr>
          <p:cNvSpPr/>
          <p:nvPr/>
        </p:nvSpPr>
        <p:spPr>
          <a:xfrm>
            <a:off x="7198250" y="8847561"/>
            <a:ext cx="550396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Krintafel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3" name="Rectangle 862">
            <a:extLst>
              <a:ext uri="{FF2B5EF4-FFF2-40B4-BE49-F238E27FC236}">
                <a16:creationId xmlns:a16="http://schemas.microsoft.com/office/drawing/2014/main" id="{F0C64CB7-9532-824C-998E-6A641EB7582C}"/>
              </a:ext>
            </a:extLst>
          </p:cNvPr>
          <p:cNvSpPr/>
          <p:nvPr/>
        </p:nvSpPr>
        <p:spPr>
          <a:xfrm>
            <a:off x="6620852" y="8847561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Jemperli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5" name="Rectangle 864">
            <a:extLst>
              <a:ext uri="{FF2B5EF4-FFF2-40B4-BE49-F238E27FC236}">
                <a16:creationId xmlns:a16="http://schemas.microsoft.com/office/drawing/2014/main" id="{036F7AE7-DB9D-0744-B65F-9076D87EE207}"/>
              </a:ext>
            </a:extLst>
          </p:cNvPr>
          <p:cNvSpPr/>
          <p:nvPr/>
        </p:nvSpPr>
        <p:spPr>
          <a:xfrm>
            <a:off x="6031869" y="8847561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Rukobia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6" name="Rectangle 865">
            <a:extLst>
              <a:ext uri="{FF2B5EF4-FFF2-40B4-BE49-F238E27FC236}">
                <a16:creationId xmlns:a16="http://schemas.microsoft.com/office/drawing/2014/main" id="{9698FCD2-B5E4-FF48-958D-A2605B48B49C}"/>
              </a:ext>
            </a:extLst>
          </p:cNvPr>
          <p:cNvSpPr/>
          <p:nvPr/>
        </p:nvSpPr>
        <p:spPr>
          <a:xfrm>
            <a:off x="5436536" y="8847561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Zejula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8" name="Rectangle 867">
            <a:extLst>
              <a:ext uri="{FF2B5EF4-FFF2-40B4-BE49-F238E27FC236}">
                <a16:creationId xmlns:a16="http://schemas.microsoft.com/office/drawing/2014/main" id="{342C5187-68C2-4C45-8D98-89A3735F789C}"/>
              </a:ext>
            </a:extLst>
          </p:cNvPr>
          <p:cNvSpPr/>
          <p:nvPr/>
        </p:nvSpPr>
        <p:spPr>
          <a:xfrm>
            <a:off x="7198250" y="899418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20.07.2018</a:t>
            </a:r>
          </a:p>
        </p:txBody>
      </p:sp>
      <p:sp>
        <p:nvSpPr>
          <p:cNvPr id="872" name="Rectangle 871">
            <a:extLst>
              <a:ext uri="{FF2B5EF4-FFF2-40B4-BE49-F238E27FC236}">
                <a16:creationId xmlns:a16="http://schemas.microsoft.com/office/drawing/2014/main" id="{B86799FA-E2AD-D840-A46E-CBCD41A7E0BD}"/>
              </a:ext>
            </a:extLst>
          </p:cNvPr>
          <p:cNvSpPr/>
          <p:nvPr/>
        </p:nvSpPr>
        <p:spPr>
          <a:xfrm>
            <a:off x="6620852" y="899418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22.04.2021</a:t>
            </a:r>
          </a:p>
        </p:txBody>
      </p:sp>
      <p:sp>
        <p:nvSpPr>
          <p:cNvPr id="874" name="Rectangle 873">
            <a:extLst>
              <a:ext uri="{FF2B5EF4-FFF2-40B4-BE49-F238E27FC236}">
                <a16:creationId xmlns:a16="http://schemas.microsoft.com/office/drawing/2014/main" id="{C63E8902-26F4-7A41-9A47-0371E760523B}"/>
              </a:ext>
            </a:extLst>
          </p:cNvPr>
          <p:cNvSpPr/>
          <p:nvPr/>
        </p:nvSpPr>
        <p:spPr>
          <a:xfrm>
            <a:off x="6031869" y="899418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02.07.2020</a:t>
            </a:r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CA35BADF-219A-AB4F-A156-C02293660F06}"/>
              </a:ext>
            </a:extLst>
          </p:cNvPr>
          <p:cNvSpPr/>
          <p:nvPr/>
        </p:nvSpPr>
        <p:spPr>
          <a:xfrm>
            <a:off x="5436536" y="899418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27.03.2017</a:t>
            </a:r>
          </a:p>
        </p:txBody>
      </p:sp>
      <p:sp>
        <p:nvSpPr>
          <p:cNvPr id="877" name="Rectangle 876">
            <a:extLst>
              <a:ext uri="{FF2B5EF4-FFF2-40B4-BE49-F238E27FC236}">
                <a16:creationId xmlns:a16="http://schemas.microsoft.com/office/drawing/2014/main" id="{ABDB6B12-26F6-6F46-B15B-B1AB89776E30}"/>
              </a:ext>
            </a:extLst>
          </p:cNvPr>
          <p:cNvSpPr/>
          <p:nvPr/>
        </p:nvSpPr>
        <p:spPr>
          <a:xfrm>
            <a:off x="7198250" y="91479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881" name="Rectangle 880">
            <a:extLst>
              <a:ext uri="{FF2B5EF4-FFF2-40B4-BE49-F238E27FC236}">
                <a16:creationId xmlns:a16="http://schemas.microsoft.com/office/drawing/2014/main" id="{14F0BA19-1D66-0745-81FB-C859234A8939}"/>
              </a:ext>
            </a:extLst>
          </p:cNvPr>
          <p:cNvSpPr/>
          <p:nvPr/>
        </p:nvSpPr>
        <p:spPr>
          <a:xfrm>
            <a:off x="6620852" y="91479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883" name="Rectangle 882">
            <a:extLst>
              <a:ext uri="{FF2B5EF4-FFF2-40B4-BE49-F238E27FC236}">
                <a16:creationId xmlns:a16="http://schemas.microsoft.com/office/drawing/2014/main" id="{7F42DCAA-F62F-A146-B4D6-5FA4B40476BC}"/>
              </a:ext>
            </a:extLst>
          </p:cNvPr>
          <p:cNvSpPr/>
          <p:nvPr/>
        </p:nvSpPr>
        <p:spPr>
          <a:xfrm>
            <a:off x="6031869" y="91479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884" name="Rectangle 883">
            <a:extLst>
              <a:ext uri="{FF2B5EF4-FFF2-40B4-BE49-F238E27FC236}">
                <a16:creationId xmlns:a16="http://schemas.microsoft.com/office/drawing/2014/main" id="{5995A445-836C-DF47-9931-1D5D289905F0}"/>
              </a:ext>
            </a:extLst>
          </p:cNvPr>
          <p:cNvSpPr/>
          <p:nvPr/>
        </p:nvSpPr>
        <p:spPr>
          <a:xfrm>
            <a:off x="5436536" y="91479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886" name="Rectangle 885">
            <a:extLst>
              <a:ext uri="{FF2B5EF4-FFF2-40B4-BE49-F238E27FC236}">
                <a16:creationId xmlns:a16="http://schemas.microsoft.com/office/drawing/2014/main" id="{97D1F058-0CF1-7148-AFAD-D2E311A008F9}"/>
              </a:ext>
            </a:extLst>
          </p:cNvPr>
          <p:cNvSpPr/>
          <p:nvPr/>
        </p:nvSpPr>
        <p:spPr>
          <a:xfrm>
            <a:off x="7198250" y="93138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Walter Reed</a:t>
            </a:r>
          </a:p>
        </p:txBody>
      </p:sp>
      <p:sp>
        <p:nvSpPr>
          <p:cNvPr id="890" name="Rectangle 889">
            <a:extLst>
              <a:ext uri="{FF2B5EF4-FFF2-40B4-BE49-F238E27FC236}">
                <a16:creationId xmlns:a16="http://schemas.microsoft.com/office/drawing/2014/main" id="{6A940B31-84A3-B94F-8D86-70C01D45302A}"/>
              </a:ext>
            </a:extLst>
          </p:cNvPr>
          <p:cNvSpPr/>
          <p:nvPr/>
        </p:nvSpPr>
        <p:spPr>
          <a:xfrm>
            <a:off x="6620852" y="93138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AnaptysBio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2" name="Rectangle 891">
            <a:extLst>
              <a:ext uri="{FF2B5EF4-FFF2-40B4-BE49-F238E27FC236}">
                <a16:creationId xmlns:a16="http://schemas.microsoft.com/office/drawing/2014/main" id="{0449F7DF-D988-C24B-BFD6-045EA5D9E724}"/>
              </a:ext>
            </a:extLst>
          </p:cNvPr>
          <p:cNvSpPr/>
          <p:nvPr/>
        </p:nvSpPr>
        <p:spPr>
          <a:xfrm>
            <a:off x="6031869" y="93138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BMS</a:t>
            </a:r>
          </a:p>
        </p:txBody>
      </p:sp>
      <p:sp>
        <p:nvSpPr>
          <p:cNvPr id="893" name="Rectangle 892">
            <a:extLst>
              <a:ext uri="{FF2B5EF4-FFF2-40B4-BE49-F238E27FC236}">
                <a16:creationId xmlns:a16="http://schemas.microsoft.com/office/drawing/2014/main" id="{1E1F0F40-1EB1-1B45-9F7B-DA7C1F8A22BD}"/>
              </a:ext>
            </a:extLst>
          </p:cNvPr>
          <p:cNvSpPr/>
          <p:nvPr/>
        </p:nvSpPr>
        <p:spPr>
          <a:xfrm>
            <a:off x="5436536" y="93138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MSD</a:t>
            </a:r>
          </a:p>
        </p:txBody>
      </p:sp>
      <p:sp>
        <p:nvSpPr>
          <p:cNvPr id="895" name="Rectangle 894">
            <a:extLst>
              <a:ext uri="{FF2B5EF4-FFF2-40B4-BE49-F238E27FC236}">
                <a16:creationId xmlns:a16="http://schemas.microsoft.com/office/drawing/2014/main" id="{6FE6D54C-5C0A-AD47-AFA1-A17AD49444E3}"/>
              </a:ext>
            </a:extLst>
          </p:cNvPr>
          <p:cNvSpPr/>
          <p:nvPr/>
        </p:nvSpPr>
        <p:spPr>
          <a:xfrm>
            <a:off x="7198250" y="947436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acad.</a:t>
            </a:r>
          </a:p>
        </p:txBody>
      </p:sp>
      <p:sp>
        <p:nvSpPr>
          <p:cNvPr id="899" name="Rectangle 898">
            <a:extLst>
              <a:ext uri="{FF2B5EF4-FFF2-40B4-BE49-F238E27FC236}">
                <a16:creationId xmlns:a16="http://schemas.microsoft.com/office/drawing/2014/main" id="{696F4A36-2109-154D-A051-2AE6825A9CAB}"/>
              </a:ext>
            </a:extLst>
          </p:cNvPr>
          <p:cNvSpPr/>
          <p:nvPr/>
        </p:nvSpPr>
        <p:spPr>
          <a:xfrm>
            <a:off x="6620852" y="947436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1" name="Rectangle 900">
            <a:extLst>
              <a:ext uri="{FF2B5EF4-FFF2-40B4-BE49-F238E27FC236}">
                <a16:creationId xmlns:a16="http://schemas.microsoft.com/office/drawing/2014/main" id="{3F1C35CA-9468-474F-9406-1842FD596C30}"/>
              </a:ext>
            </a:extLst>
          </p:cNvPr>
          <p:cNvSpPr/>
          <p:nvPr/>
        </p:nvSpPr>
        <p:spPr>
          <a:xfrm>
            <a:off x="6031869" y="947436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902" name="Rectangle 901">
            <a:extLst>
              <a:ext uri="{FF2B5EF4-FFF2-40B4-BE49-F238E27FC236}">
                <a16:creationId xmlns:a16="http://schemas.microsoft.com/office/drawing/2014/main" id="{22B72A78-7B15-E949-8DDB-B0D6E6100648}"/>
              </a:ext>
            </a:extLst>
          </p:cNvPr>
          <p:cNvSpPr/>
          <p:nvPr/>
        </p:nvSpPr>
        <p:spPr>
          <a:xfrm>
            <a:off x="5436536" y="947436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89A4CC9-88CA-A84A-AB3E-6A6EEBEA15F3}"/>
              </a:ext>
            </a:extLst>
          </p:cNvPr>
          <p:cNvSpPr/>
          <p:nvPr/>
        </p:nvSpPr>
        <p:spPr>
          <a:xfrm>
            <a:off x="299317" y="2053216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CAC5E2C-91FC-A54B-9453-D4ACB163F986}"/>
              </a:ext>
            </a:extLst>
          </p:cNvPr>
          <p:cNvSpPr/>
          <p:nvPr/>
        </p:nvSpPr>
        <p:spPr>
          <a:xfrm>
            <a:off x="299317" y="1908815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Roche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BE729A81-5B50-5143-8504-5517E7684093}"/>
              </a:ext>
            </a:extLst>
          </p:cNvPr>
          <p:cNvSpPr/>
          <p:nvPr/>
        </p:nvSpPr>
        <p:spPr>
          <a:xfrm>
            <a:off x="225949" y="1895425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922E8DB9-6019-8647-98AC-A15263AB9C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317" y="2183503"/>
            <a:ext cx="684000" cy="355627"/>
          </a:xfrm>
          <a:prstGeom prst="rect">
            <a:avLst/>
          </a:prstGeom>
        </p:spPr>
      </p:pic>
      <p:sp>
        <p:nvSpPr>
          <p:cNvPr id="213" name="Rectangle 212">
            <a:extLst>
              <a:ext uri="{FF2B5EF4-FFF2-40B4-BE49-F238E27FC236}">
                <a16:creationId xmlns:a16="http://schemas.microsoft.com/office/drawing/2014/main" id="{6F579273-53FC-1141-8F5A-01C3592A9DBD}"/>
              </a:ext>
            </a:extLst>
          </p:cNvPr>
          <p:cNvSpPr/>
          <p:nvPr/>
        </p:nvSpPr>
        <p:spPr>
          <a:xfrm>
            <a:off x="2391653" y="1895425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Alecensa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0AEC428-A541-354C-9958-770C69927127}"/>
              </a:ext>
            </a:extLst>
          </p:cNvPr>
          <p:cNvSpPr/>
          <p:nvPr/>
        </p:nvSpPr>
        <p:spPr>
          <a:xfrm>
            <a:off x="2973862" y="1895425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Hemlibra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8D1337A-1153-5244-A055-CE57487B7D6F}"/>
              </a:ext>
            </a:extLst>
          </p:cNvPr>
          <p:cNvSpPr/>
          <p:nvPr/>
        </p:nvSpPr>
        <p:spPr>
          <a:xfrm>
            <a:off x="3556071" y="1895425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Enspryng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EA7B195-0AE3-A341-854C-3D1EF0CCD84C}"/>
              </a:ext>
            </a:extLst>
          </p:cNvPr>
          <p:cNvSpPr/>
          <p:nvPr/>
        </p:nvSpPr>
        <p:spPr>
          <a:xfrm>
            <a:off x="2391653" y="204794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11.12.2015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3A57E1E-70A6-1940-B67F-CC23293ECFF8}"/>
              </a:ext>
            </a:extLst>
          </p:cNvPr>
          <p:cNvSpPr/>
          <p:nvPr/>
        </p:nvSpPr>
        <p:spPr>
          <a:xfrm>
            <a:off x="2973862" y="204794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16.11.2017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5DDA7A9-90A1-8248-A475-99649C39CAD4}"/>
              </a:ext>
            </a:extLst>
          </p:cNvPr>
          <p:cNvSpPr/>
          <p:nvPr/>
        </p:nvSpPr>
        <p:spPr>
          <a:xfrm>
            <a:off x="3556071" y="204794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14.08.2020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7EB3AC0-B9E9-E640-8DEB-57447D7E2148}"/>
              </a:ext>
            </a:extLst>
          </p:cNvPr>
          <p:cNvSpPr/>
          <p:nvPr/>
        </p:nvSpPr>
        <p:spPr>
          <a:xfrm>
            <a:off x="2391653" y="220169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8B1C92F-443E-354F-9505-07905463AD25}"/>
              </a:ext>
            </a:extLst>
          </p:cNvPr>
          <p:cNvSpPr/>
          <p:nvPr/>
        </p:nvSpPr>
        <p:spPr>
          <a:xfrm>
            <a:off x="2973862" y="220169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Haematology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8DED2BD-2906-BA47-B953-75740D599FAD}"/>
              </a:ext>
            </a:extLst>
          </p:cNvPr>
          <p:cNvSpPr/>
          <p:nvPr/>
        </p:nvSpPr>
        <p:spPr>
          <a:xfrm>
            <a:off x="3556071" y="220169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B060DE5-E6B4-F645-BE42-0C533EC930EE}"/>
              </a:ext>
            </a:extLst>
          </p:cNvPr>
          <p:cNvSpPr/>
          <p:nvPr/>
        </p:nvSpPr>
        <p:spPr>
          <a:xfrm>
            <a:off x="2391653" y="23676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Chugai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E43E788-4D01-274D-9183-00355700CCF7}"/>
              </a:ext>
            </a:extLst>
          </p:cNvPr>
          <p:cNvSpPr/>
          <p:nvPr/>
        </p:nvSpPr>
        <p:spPr>
          <a:xfrm>
            <a:off x="2973862" y="23676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Chugai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6BABFC3-E259-974F-AD66-C783EE386DB8}"/>
              </a:ext>
            </a:extLst>
          </p:cNvPr>
          <p:cNvSpPr/>
          <p:nvPr/>
        </p:nvSpPr>
        <p:spPr>
          <a:xfrm>
            <a:off x="3556071" y="236763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Chugai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F907A87-061E-9F41-BDBB-FBB76F2ABF12}"/>
              </a:ext>
            </a:extLst>
          </p:cNvPr>
          <p:cNvSpPr/>
          <p:nvPr/>
        </p:nvSpPr>
        <p:spPr>
          <a:xfrm>
            <a:off x="2391653" y="252812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0BCDCF5-5C85-1C40-9E59-05D1DF4AD3E4}"/>
              </a:ext>
            </a:extLst>
          </p:cNvPr>
          <p:cNvSpPr/>
          <p:nvPr/>
        </p:nvSpPr>
        <p:spPr>
          <a:xfrm>
            <a:off x="2973862" y="252812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C4F1094-ACB5-BB4F-947D-8013D6A19107}"/>
              </a:ext>
            </a:extLst>
          </p:cNvPr>
          <p:cNvSpPr/>
          <p:nvPr/>
        </p:nvSpPr>
        <p:spPr>
          <a:xfrm>
            <a:off x="3556071" y="252812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A8CB9B1E-C314-C943-AAE6-FFBC27037543}"/>
              </a:ext>
            </a:extLst>
          </p:cNvPr>
          <p:cNvSpPr/>
          <p:nvPr/>
        </p:nvSpPr>
        <p:spPr>
          <a:xfrm>
            <a:off x="4212263" y="204204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07.08.2020</a:t>
            </a: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20686023-AB07-774B-BF50-1F62A5D41461}"/>
              </a:ext>
            </a:extLst>
          </p:cNvPr>
          <p:cNvSpPr/>
          <p:nvPr/>
        </p:nvSpPr>
        <p:spPr>
          <a:xfrm>
            <a:off x="4212263" y="21958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AFCDA2EA-FA2B-264E-BBA4-DF73B6749575}"/>
              </a:ext>
            </a:extLst>
          </p:cNvPr>
          <p:cNvSpPr/>
          <p:nvPr/>
        </p:nvSpPr>
        <p:spPr>
          <a:xfrm>
            <a:off x="4212263" y="23617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PTC / Roche.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9297199A-1208-E844-9435-D4DF0645DA27}"/>
              </a:ext>
            </a:extLst>
          </p:cNvPr>
          <p:cNvSpPr/>
          <p:nvPr/>
        </p:nvSpPr>
        <p:spPr>
          <a:xfrm>
            <a:off x="4212263" y="252223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Collab.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4A458900-181D-8640-ACB4-EED78151E48A}"/>
              </a:ext>
            </a:extLst>
          </p:cNvPr>
          <p:cNvSpPr/>
          <p:nvPr/>
        </p:nvSpPr>
        <p:spPr>
          <a:xfrm>
            <a:off x="4212263" y="1895425"/>
            <a:ext cx="550396" cy="135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Evrysdi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A27E2CEA-449C-504A-8E83-AA6DE52886F1}"/>
              </a:ext>
            </a:extLst>
          </p:cNvPr>
          <p:cNvSpPr/>
          <p:nvPr/>
        </p:nvSpPr>
        <p:spPr>
          <a:xfrm>
            <a:off x="7793579" y="189543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Ocrevus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709670C-799E-7940-8163-85DE3D1C25A2}"/>
              </a:ext>
            </a:extLst>
          </p:cNvPr>
          <p:cNvSpPr/>
          <p:nvPr/>
        </p:nvSpPr>
        <p:spPr>
          <a:xfrm>
            <a:off x="6012818" y="1895430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Xofluza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F9B920EB-25EC-B54F-9553-D091189A4649}"/>
              </a:ext>
            </a:extLst>
          </p:cNvPr>
          <p:cNvSpPr/>
          <p:nvPr/>
        </p:nvSpPr>
        <p:spPr>
          <a:xfrm>
            <a:off x="8382566" y="189543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Polivy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AEB40F06-3280-7B4F-8375-ECB7986706F7}"/>
              </a:ext>
            </a:extLst>
          </p:cNvPr>
          <p:cNvSpPr/>
          <p:nvPr/>
        </p:nvSpPr>
        <p:spPr>
          <a:xfrm>
            <a:off x="8977899" y="189543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Rozlytrek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169D248-EB46-3247-A473-94BA7F8794EB}"/>
              </a:ext>
            </a:extLst>
          </p:cNvPr>
          <p:cNvSpPr/>
          <p:nvPr/>
        </p:nvSpPr>
        <p:spPr>
          <a:xfrm>
            <a:off x="7195853" y="189543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Tecentriq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78866506-D168-1442-A4C3-CB50545CC3B2}"/>
              </a:ext>
            </a:extLst>
          </p:cNvPr>
          <p:cNvSpPr/>
          <p:nvPr/>
        </p:nvSpPr>
        <p:spPr>
          <a:xfrm>
            <a:off x="6600520" y="1895430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Gavreto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CF4B5959-C707-BC4D-8B70-359B7165B522}"/>
              </a:ext>
            </a:extLst>
          </p:cNvPr>
          <p:cNvSpPr/>
          <p:nvPr/>
        </p:nvSpPr>
        <p:spPr>
          <a:xfrm>
            <a:off x="7793579" y="20420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28.03.2017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55F67A8-4C71-0A4F-B1E2-AC05158BD1CC}"/>
              </a:ext>
            </a:extLst>
          </p:cNvPr>
          <p:cNvSpPr/>
          <p:nvPr/>
        </p:nvSpPr>
        <p:spPr>
          <a:xfrm>
            <a:off x="6012818" y="204205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24.10.2018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9A126D63-1D6A-B54D-8375-3DE517AFF575}"/>
              </a:ext>
            </a:extLst>
          </p:cNvPr>
          <p:cNvSpPr/>
          <p:nvPr/>
        </p:nvSpPr>
        <p:spPr>
          <a:xfrm>
            <a:off x="8382566" y="20420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10.06.2019</a:t>
            </a: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2281F2F5-DC88-FD4B-AF19-D8EF41EED54B}"/>
              </a:ext>
            </a:extLst>
          </p:cNvPr>
          <p:cNvSpPr/>
          <p:nvPr/>
        </p:nvSpPr>
        <p:spPr>
          <a:xfrm>
            <a:off x="8977899" y="20420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15.08.2019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DFF538AD-6A70-E640-8FF2-4D6B0652F80F}"/>
              </a:ext>
            </a:extLst>
          </p:cNvPr>
          <p:cNvSpPr/>
          <p:nvPr/>
        </p:nvSpPr>
        <p:spPr>
          <a:xfrm>
            <a:off x="7195853" y="20420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18.05.2016</a:t>
            </a: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8A880752-3DF8-4B49-9820-0643FEED5CD1}"/>
              </a:ext>
            </a:extLst>
          </p:cNvPr>
          <p:cNvSpPr/>
          <p:nvPr/>
        </p:nvSpPr>
        <p:spPr>
          <a:xfrm>
            <a:off x="6600520" y="20420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04.09.2020</a:t>
            </a: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5C016F1E-68E6-6E4D-A63A-0C615D9FD71B}"/>
              </a:ext>
            </a:extLst>
          </p:cNvPr>
          <p:cNvSpPr/>
          <p:nvPr/>
        </p:nvSpPr>
        <p:spPr>
          <a:xfrm>
            <a:off x="7793579" y="219580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0BB2CC46-5E40-F94A-A84E-277F4B46AFCB}"/>
              </a:ext>
            </a:extLst>
          </p:cNvPr>
          <p:cNvSpPr/>
          <p:nvPr/>
        </p:nvSpPr>
        <p:spPr>
          <a:xfrm>
            <a:off x="6012818" y="219580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AE4CCE30-7275-1542-8D21-704B5319407B}"/>
              </a:ext>
            </a:extLst>
          </p:cNvPr>
          <p:cNvSpPr/>
          <p:nvPr/>
        </p:nvSpPr>
        <p:spPr>
          <a:xfrm>
            <a:off x="8382566" y="219580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BF5CFE22-F631-3D41-878B-142721701654}"/>
              </a:ext>
            </a:extLst>
          </p:cNvPr>
          <p:cNvSpPr/>
          <p:nvPr/>
        </p:nvSpPr>
        <p:spPr>
          <a:xfrm>
            <a:off x="8977899" y="219580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3756486E-5C0B-FA4F-89DE-864B1A078C09}"/>
              </a:ext>
            </a:extLst>
          </p:cNvPr>
          <p:cNvSpPr/>
          <p:nvPr/>
        </p:nvSpPr>
        <p:spPr>
          <a:xfrm>
            <a:off x="7195853" y="219580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0ED39053-DE2E-D24E-8B33-5C23C7FD5B2C}"/>
              </a:ext>
            </a:extLst>
          </p:cNvPr>
          <p:cNvSpPr/>
          <p:nvPr/>
        </p:nvSpPr>
        <p:spPr>
          <a:xfrm>
            <a:off x="6600520" y="219580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CDE0C6E5-CAF3-9740-817C-5F166CEAB22F}"/>
              </a:ext>
            </a:extLst>
          </p:cNvPr>
          <p:cNvSpPr/>
          <p:nvPr/>
        </p:nvSpPr>
        <p:spPr>
          <a:xfrm>
            <a:off x="7793579" y="236174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Biogen / Gen.</a:t>
            </a: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E1185662-DC8B-E148-B14E-D73C6BA7675E}"/>
              </a:ext>
            </a:extLst>
          </p:cNvPr>
          <p:cNvSpPr/>
          <p:nvPr/>
        </p:nvSpPr>
        <p:spPr>
          <a:xfrm>
            <a:off x="6011537" y="236174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Shionogi</a:t>
            </a: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BB88B6BE-10C0-CA4E-8834-5495D50E2196}"/>
              </a:ext>
            </a:extLst>
          </p:cNvPr>
          <p:cNvSpPr/>
          <p:nvPr/>
        </p:nvSpPr>
        <p:spPr>
          <a:xfrm>
            <a:off x="8382566" y="236174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Genentech</a:t>
            </a: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90DDE33C-C706-3A49-8267-27926BA7161D}"/>
              </a:ext>
            </a:extLst>
          </p:cNvPr>
          <p:cNvSpPr/>
          <p:nvPr/>
        </p:nvSpPr>
        <p:spPr>
          <a:xfrm>
            <a:off x="8977899" y="236174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Nerviano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Med.</a:t>
            </a: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494B5D7B-3EB9-9649-ADD4-42206D6F481B}"/>
              </a:ext>
            </a:extLst>
          </p:cNvPr>
          <p:cNvSpPr/>
          <p:nvPr/>
        </p:nvSpPr>
        <p:spPr>
          <a:xfrm>
            <a:off x="7195853" y="236174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Genentech</a:t>
            </a: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06DC482F-8D0C-C944-A577-A4396D6B80AC}"/>
              </a:ext>
            </a:extLst>
          </p:cNvPr>
          <p:cNvSpPr/>
          <p:nvPr/>
        </p:nvSpPr>
        <p:spPr>
          <a:xfrm>
            <a:off x="6600520" y="236174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Blueprint Med.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3553A27F-10E5-A04B-94E9-5C8ACE63CC1C}"/>
              </a:ext>
            </a:extLst>
          </p:cNvPr>
          <p:cNvSpPr/>
          <p:nvPr/>
        </p:nvSpPr>
        <p:spPr>
          <a:xfrm>
            <a:off x="7794860" y="252223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FF71F0D7-3675-1244-87D1-100339D9726E}"/>
              </a:ext>
            </a:extLst>
          </p:cNvPr>
          <p:cNvSpPr/>
          <p:nvPr/>
        </p:nvSpPr>
        <p:spPr>
          <a:xfrm>
            <a:off x="6012818" y="252223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6A070A76-D4FD-6449-A53C-318D84BDD1C5}"/>
              </a:ext>
            </a:extLst>
          </p:cNvPr>
          <p:cNvSpPr/>
          <p:nvPr/>
        </p:nvSpPr>
        <p:spPr>
          <a:xfrm>
            <a:off x="8382566" y="252223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109A58F9-A684-B442-A6F0-0787441F65C9}"/>
              </a:ext>
            </a:extLst>
          </p:cNvPr>
          <p:cNvSpPr/>
          <p:nvPr/>
        </p:nvSpPr>
        <p:spPr>
          <a:xfrm>
            <a:off x="8977899" y="252223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1C320C21-A7DB-7E42-9BFB-2E0B56DB4F72}"/>
              </a:ext>
            </a:extLst>
          </p:cNvPr>
          <p:cNvSpPr/>
          <p:nvPr/>
        </p:nvSpPr>
        <p:spPr>
          <a:xfrm>
            <a:off x="7195853" y="252223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C771ED55-B4F9-9345-9541-1705C9780FE2}"/>
              </a:ext>
            </a:extLst>
          </p:cNvPr>
          <p:cNvSpPr/>
          <p:nvPr/>
        </p:nvSpPr>
        <p:spPr>
          <a:xfrm>
            <a:off x="6600520" y="252223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4" name="Rectangle 903">
            <a:extLst>
              <a:ext uri="{FF2B5EF4-FFF2-40B4-BE49-F238E27FC236}">
                <a16:creationId xmlns:a16="http://schemas.microsoft.com/office/drawing/2014/main" id="{A5A4957D-4D5F-FE4A-A0E2-3C17064D819F}"/>
              </a:ext>
            </a:extLst>
          </p:cNvPr>
          <p:cNvSpPr/>
          <p:nvPr/>
        </p:nvSpPr>
        <p:spPr>
          <a:xfrm>
            <a:off x="5437817" y="1895425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Cotellic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5" name="Rectangle 904">
            <a:extLst>
              <a:ext uri="{FF2B5EF4-FFF2-40B4-BE49-F238E27FC236}">
                <a16:creationId xmlns:a16="http://schemas.microsoft.com/office/drawing/2014/main" id="{2DA31A3F-322A-644A-A206-B120C35EE3C8}"/>
              </a:ext>
            </a:extLst>
          </p:cNvPr>
          <p:cNvSpPr/>
          <p:nvPr/>
        </p:nvSpPr>
        <p:spPr>
          <a:xfrm>
            <a:off x="5437817" y="2042045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10.11.2015</a:t>
            </a:r>
          </a:p>
        </p:txBody>
      </p:sp>
      <p:sp>
        <p:nvSpPr>
          <p:cNvPr id="906" name="Rectangle 905">
            <a:extLst>
              <a:ext uri="{FF2B5EF4-FFF2-40B4-BE49-F238E27FC236}">
                <a16:creationId xmlns:a16="http://schemas.microsoft.com/office/drawing/2014/main" id="{C4E685A0-E3C7-944C-A2E0-4379A364B2BE}"/>
              </a:ext>
            </a:extLst>
          </p:cNvPr>
          <p:cNvSpPr/>
          <p:nvPr/>
        </p:nvSpPr>
        <p:spPr>
          <a:xfrm>
            <a:off x="5437817" y="2195801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907" name="Rectangle 906">
            <a:extLst>
              <a:ext uri="{FF2B5EF4-FFF2-40B4-BE49-F238E27FC236}">
                <a16:creationId xmlns:a16="http://schemas.microsoft.com/office/drawing/2014/main" id="{EC60CD76-DD94-EF4B-91EF-223D4CA6DBBA}"/>
              </a:ext>
            </a:extLst>
          </p:cNvPr>
          <p:cNvSpPr/>
          <p:nvPr/>
        </p:nvSpPr>
        <p:spPr>
          <a:xfrm>
            <a:off x="5436536" y="23617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Exilixis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8" name="Rectangle 907">
            <a:extLst>
              <a:ext uri="{FF2B5EF4-FFF2-40B4-BE49-F238E27FC236}">
                <a16:creationId xmlns:a16="http://schemas.microsoft.com/office/drawing/2014/main" id="{AECE5587-9185-4344-A17D-27D89E0F8011}"/>
              </a:ext>
            </a:extLst>
          </p:cNvPr>
          <p:cNvSpPr/>
          <p:nvPr/>
        </p:nvSpPr>
        <p:spPr>
          <a:xfrm>
            <a:off x="5437817" y="2522231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1" name="Rectangle 910">
            <a:extLst>
              <a:ext uri="{FF2B5EF4-FFF2-40B4-BE49-F238E27FC236}">
                <a16:creationId xmlns:a16="http://schemas.microsoft.com/office/drawing/2014/main" id="{DE6B7EC1-8622-CF45-848B-CB824D0AA5A2}"/>
              </a:ext>
            </a:extLst>
          </p:cNvPr>
          <p:cNvSpPr/>
          <p:nvPr/>
        </p:nvSpPr>
        <p:spPr>
          <a:xfrm>
            <a:off x="262893" y="9874369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2" name="Rectangle 911">
            <a:extLst>
              <a:ext uri="{FF2B5EF4-FFF2-40B4-BE49-F238E27FC236}">
                <a16:creationId xmlns:a16="http://schemas.microsoft.com/office/drawing/2014/main" id="{F706C3C8-1F94-7248-A916-0677B97B25D3}"/>
              </a:ext>
            </a:extLst>
          </p:cNvPr>
          <p:cNvSpPr/>
          <p:nvPr/>
        </p:nvSpPr>
        <p:spPr>
          <a:xfrm>
            <a:off x="262893" y="9729968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Gilead</a:t>
            </a:r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A9CBE082-BA17-6243-B1DC-607202FC740C}"/>
              </a:ext>
            </a:extLst>
          </p:cNvPr>
          <p:cNvSpPr/>
          <p:nvPr/>
        </p:nvSpPr>
        <p:spPr>
          <a:xfrm>
            <a:off x="189525" y="9716578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951" name="Picture 2">
            <a:extLst>
              <a:ext uri="{FF2B5EF4-FFF2-40B4-BE49-F238E27FC236}">
                <a16:creationId xmlns:a16="http://schemas.microsoft.com/office/drawing/2014/main" id="{A2E63552-190F-8A4B-9FB8-E2AFE9D3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8" y="10078934"/>
            <a:ext cx="718295" cy="2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3" name="Rectangle 962">
            <a:extLst>
              <a:ext uri="{FF2B5EF4-FFF2-40B4-BE49-F238E27FC236}">
                <a16:creationId xmlns:a16="http://schemas.microsoft.com/office/drawing/2014/main" id="{78DFD2E8-4396-FF41-AF49-F6DF402B1170}"/>
              </a:ext>
            </a:extLst>
          </p:cNvPr>
          <p:cNvSpPr/>
          <p:nvPr/>
        </p:nvSpPr>
        <p:spPr>
          <a:xfrm>
            <a:off x="3556071" y="9717179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Veklury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6" name="Rectangle 965">
            <a:extLst>
              <a:ext uri="{FF2B5EF4-FFF2-40B4-BE49-F238E27FC236}">
                <a16:creationId xmlns:a16="http://schemas.microsoft.com/office/drawing/2014/main" id="{51E84A75-21CF-694E-AAA3-C85F19B967FD}"/>
              </a:ext>
            </a:extLst>
          </p:cNvPr>
          <p:cNvSpPr/>
          <p:nvPr/>
        </p:nvSpPr>
        <p:spPr>
          <a:xfrm>
            <a:off x="3556071" y="986969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22.11.2020</a:t>
            </a:r>
          </a:p>
        </p:txBody>
      </p:sp>
      <p:sp>
        <p:nvSpPr>
          <p:cNvPr id="969" name="Rectangle 968">
            <a:extLst>
              <a:ext uri="{FF2B5EF4-FFF2-40B4-BE49-F238E27FC236}">
                <a16:creationId xmlns:a16="http://schemas.microsoft.com/office/drawing/2014/main" id="{D76097B0-80F6-964C-BE3C-D21D3EF965E9}"/>
              </a:ext>
            </a:extLst>
          </p:cNvPr>
          <p:cNvSpPr/>
          <p:nvPr/>
        </p:nvSpPr>
        <p:spPr>
          <a:xfrm>
            <a:off x="3556071" y="1002345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972" name="Rectangle 971">
            <a:extLst>
              <a:ext uri="{FF2B5EF4-FFF2-40B4-BE49-F238E27FC236}">
                <a16:creationId xmlns:a16="http://schemas.microsoft.com/office/drawing/2014/main" id="{613E4FC5-B419-E645-BD64-C237D97D0EBF}"/>
              </a:ext>
            </a:extLst>
          </p:cNvPr>
          <p:cNvSpPr/>
          <p:nvPr/>
        </p:nvSpPr>
        <p:spPr>
          <a:xfrm>
            <a:off x="3556071" y="1018938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Gilead</a:t>
            </a:r>
          </a:p>
        </p:txBody>
      </p:sp>
      <p:sp>
        <p:nvSpPr>
          <p:cNvPr id="975" name="Rectangle 974">
            <a:extLst>
              <a:ext uri="{FF2B5EF4-FFF2-40B4-BE49-F238E27FC236}">
                <a16:creationId xmlns:a16="http://schemas.microsoft.com/office/drawing/2014/main" id="{C82794CC-4EB7-5B4D-ABAC-6CAA3A3330DB}"/>
              </a:ext>
            </a:extLst>
          </p:cNvPr>
          <p:cNvSpPr/>
          <p:nvPr/>
        </p:nvSpPr>
        <p:spPr>
          <a:xfrm>
            <a:off x="3556071" y="1034988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6" name="Rectangle 975">
            <a:extLst>
              <a:ext uri="{FF2B5EF4-FFF2-40B4-BE49-F238E27FC236}">
                <a16:creationId xmlns:a16="http://schemas.microsoft.com/office/drawing/2014/main" id="{1034CE34-7D36-9946-8D41-645E780A07B5}"/>
              </a:ext>
            </a:extLst>
          </p:cNvPr>
          <p:cNvSpPr/>
          <p:nvPr/>
        </p:nvSpPr>
        <p:spPr>
          <a:xfrm>
            <a:off x="2391653" y="9716578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>
                <a:solidFill>
                  <a:schemeClr val="tx1">
                    <a:lumMod val="75000"/>
                    <a:lumOff val="25000"/>
                  </a:schemeClr>
                </a:solidFill>
              </a:rPr>
              <a:t>Genvoya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7" name="Rectangle 976">
            <a:extLst>
              <a:ext uri="{FF2B5EF4-FFF2-40B4-BE49-F238E27FC236}">
                <a16:creationId xmlns:a16="http://schemas.microsoft.com/office/drawing/2014/main" id="{18BD4252-C8AE-0F4E-B77D-180A2E51A73A}"/>
              </a:ext>
            </a:extLst>
          </p:cNvPr>
          <p:cNvSpPr/>
          <p:nvPr/>
        </p:nvSpPr>
        <p:spPr>
          <a:xfrm>
            <a:off x="2973858" y="9716578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>
                <a:solidFill>
                  <a:schemeClr val="tx1">
                    <a:lumMod val="75000"/>
                    <a:lumOff val="25000"/>
                  </a:schemeClr>
                </a:solidFill>
              </a:rPr>
              <a:t>Biktarvy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1" name="Rectangle 980">
            <a:extLst>
              <a:ext uri="{FF2B5EF4-FFF2-40B4-BE49-F238E27FC236}">
                <a16:creationId xmlns:a16="http://schemas.microsoft.com/office/drawing/2014/main" id="{CC89415D-7EA9-5541-9378-F0D8D2C9ECB2}"/>
              </a:ext>
            </a:extLst>
          </p:cNvPr>
          <p:cNvSpPr/>
          <p:nvPr/>
        </p:nvSpPr>
        <p:spPr>
          <a:xfrm>
            <a:off x="2391653" y="986319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05.11.2015</a:t>
            </a:r>
          </a:p>
        </p:txBody>
      </p:sp>
      <p:sp>
        <p:nvSpPr>
          <p:cNvPr id="982" name="Rectangle 981">
            <a:extLst>
              <a:ext uri="{FF2B5EF4-FFF2-40B4-BE49-F238E27FC236}">
                <a16:creationId xmlns:a16="http://schemas.microsoft.com/office/drawing/2014/main" id="{43C923BD-DB93-1B4C-A740-6ABC3569796E}"/>
              </a:ext>
            </a:extLst>
          </p:cNvPr>
          <p:cNvSpPr/>
          <p:nvPr/>
        </p:nvSpPr>
        <p:spPr>
          <a:xfrm>
            <a:off x="2973858" y="986319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07.12.2018</a:t>
            </a:r>
          </a:p>
        </p:txBody>
      </p:sp>
      <p:sp>
        <p:nvSpPr>
          <p:cNvPr id="986" name="Rectangle 985">
            <a:extLst>
              <a:ext uri="{FF2B5EF4-FFF2-40B4-BE49-F238E27FC236}">
                <a16:creationId xmlns:a16="http://schemas.microsoft.com/office/drawing/2014/main" id="{6A9BE8CF-F246-624F-9882-C333E2EAE3D6}"/>
              </a:ext>
            </a:extLst>
          </p:cNvPr>
          <p:cNvSpPr/>
          <p:nvPr/>
        </p:nvSpPr>
        <p:spPr>
          <a:xfrm>
            <a:off x="2391653" y="1001695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987" name="Rectangle 986">
            <a:extLst>
              <a:ext uri="{FF2B5EF4-FFF2-40B4-BE49-F238E27FC236}">
                <a16:creationId xmlns:a16="http://schemas.microsoft.com/office/drawing/2014/main" id="{11E274DC-B411-1D4E-B23E-AC35F56FF538}"/>
              </a:ext>
            </a:extLst>
          </p:cNvPr>
          <p:cNvSpPr/>
          <p:nvPr/>
        </p:nvSpPr>
        <p:spPr>
          <a:xfrm>
            <a:off x="2973858" y="1001695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991" name="Rectangle 990">
            <a:extLst>
              <a:ext uri="{FF2B5EF4-FFF2-40B4-BE49-F238E27FC236}">
                <a16:creationId xmlns:a16="http://schemas.microsoft.com/office/drawing/2014/main" id="{5BEE3F23-D3DB-6C43-9CBC-2606720E6C3A}"/>
              </a:ext>
            </a:extLst>
          </p:cNvPr>
          <p:cNvSpPr/>
          <p:nvPr/>
        </p:nvSpPr>
        <p:spPr>
          <a:xfrm>
            <a:off x="2391653" y="1018289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Gilead</a:t>
            </a:r>
          </a:p>
        </p:txBody>
      </p:sp>
      <p:sp>
        <p:nvSpPr>
          <p:cNvPr id="992" name="Rectangle 991">
            <a:extLst>
              <a:ext uri="{FF2B5EF4-FFF2-40B4-BE49-F238E27FC236}">
                <a16:creationId xmlns:a16="http://schemas.microsoft.com/office/drawing/2014/main" id="{01186E14-0BBC-944C-B250-B48E7F412904}"/>
              </a:ext>
            </a:extLst>
          </p:cNvPr>
          <p:cNvSpPr/>
          <p:nvPr/>
        </p:nvSpPr>
        <p:spPr>
          <a:xfrm>
            <a:off x="2975139" y="1018289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Gilead</a:t>
            </a:r>
          </a:p>
        </p:txBody>
      </p:sp>
      <p:sp>
        <p:nvSpPr>
          <p:cNvPr id="996" name="Rectangle 995">
            <a:extLst>
              <a:ext uri="{FF2B5EF4-FFF2-40B4-BE49-F238E27FC236}">
                <a16:creationId xmlns:a16="http://schemas.microsoft.com/office/drawing/2014/main" id="{339B497C-8D74-2840-B079-268C6C245AD2}"/>
              </a:ext>
            </a:extLst>
          </p:cNvPr>
          <p:cNvSpPr/>
          <p:nvPr/>
        </p:nvSpPr>
        <p:spPr>
          <a:xfrm>
            <a:off x="2391653" y="103433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7" name="Rectangle 996">
            <a:extLst>
              <a:ext uri="{FF2B5EF4-FFF2-40B4-BE49-F238E27FC236}">
                <a16:creationId xmlns:a16="http://schemas.microsoft.com/office/drawing/2014/main" id="{560C4B86-17CD-BD49-A53E-AD5DD9D35EDD}"/>
              </a:ext>
            </a:extLst>
          </p:cNvPr>
          <p:cNvSpPr/>
          <p:nvPr/>
        </p:nvSpPr>
        <p:spPr>
          <a:xfrm>
            <a:off x="2973858" y="103433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8" name="Rectangle 977">
            <a:extLst>
              <a:ext uri="{FF2B5EF4-FFF2-40B4-BE49-F238E27FC236}">
                <a16:creationId xmlns:a16="http://schemas.microsoft.com/office/drawing/2014/main" id="{974B4117-E829-1D43-B429-F9ECDA310849}"/>
              </a:ext>
            </a:extLst>
          </p:cNvPr>
          <p:cNvSpPr/>
          <p:nvPr/>
        </p:nvSpPr>
        <p:spPr>
          <a:xfrm>
            <a:off x="5437817" y="9716578"/>
            <a:ext cx="549119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Epclusa</a:t>
            </a:r>
          </a:p>
        </p:txBody>
      </p:sp>
      <p:sp>
        <p:nvSpPr>
          <p:cNvPr id="979" name="Rectangle 978">
            <a:extLst>
              <a:ext uri="{FF2B5EF4-FFF2-40B4-BE49-F238E27FC236}">
                <a16:creationId xmlns:a16="http://schemas.microsoft.com/office/drawing/2014/main" id="{89CBFC95-5575-9744-974B-5D5285B5AB87}"/>
              </a:ext>
            </a:extLst>
          </p:cNvPr>
          <p:cNvSpPr/>
          <p:nvPr/>
        </p:nvSpPr>
        <p:spPr>
          <a:xfrm>
            <a:off x="6620852" y="9716578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Trodelvy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0" name="Rectangle 979">
            <a:extLst>
              <a:ext uri="{FF2B5EF4-FFF2-40B4-BE49-F238E27FC236}">
                <a16:creationId xmlns:a16="http://schemas.microsoft.com/office/drawing/2014/main" id="{8808C261-8E58-E24B-8C9F-6ACF85155AC3}"/>
              </a:ext>
            </a:extLst>
          </p:cNvPr>
          <p:cNvSpPr/>
          <p:nvPr/>
        </p:nvSpPr>
        <p:spPr>
          <a:xfrm>
            <a:off x="6025519" y="9716578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Vosevi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3" name="Rectangle 982">
            <a:extLst>
              <a:ext uri="{FF2B5EF4-FFF2-40B4-BE49-F238E27FC236}">
                <a16:creationId xmlns:a16="http://schemas.microsoft.com/office/drawing/2014/main" id="{36F94259-3258-E14C-AAD8-F77848F85D28}"/>
              </a:ext>
            </a:extLst>
          </p:cNvPr>
          <p:cNvSpPr/>
          <p:nvPr/>
        </p:nvSpPr>
        <p:spPr>
          <a:xfrm>
            <a:off x="5437817" y="9863198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28.06.2016</a:t>
            </a:r>
          </a:p>
        </p:txBody>
      </p:sp>
      <p:sp>
        <p:nvSpPr>
          <p:cNvPr id="984" name="Rectangle 983">
            <a:extLst>
              <a:ext uri="{FF2B5EF4-FFF2-40B4-BE49-F238E27FC236}">
                <a16:creationId xmlns:a16="http://schemas.microsoft.com/office/drawing/2014/main" id="{3D5DC359-E525-234E-BA08-D606BAD7B648}"/>
              </a:ext>
            </a:extLst>
          </p:cNvPr>
          <p:cNvSpPr/>
          <p:nvPr/>
        </p:nvSpPr>
        <p:spPr>
          <a:xfrm>
            <a:off x="6620852" y="986319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22.04.2020</a:t>
            </a:r>
          </a:p>
        </p:txBody>
      </p:sp>
      <p:sp>
        <p:nvSpPr>
          <p:cNvPr id="985" name="Rectangle 984">
            <a:extLst>
              <a:ext uri="{FF2B5EF4-FFF2-40B4-BE49-F238E27FC236}">
                <a16:creationId xmlns:a16="http://schemas.microsoft.com/office/drawing/2014/main" id="{6C5F4FC5-8833-874A-A744-728CB0A089CC}"/>
              </a:ext>
            </a:extLst>
          </p:cNvPr>
          <p:cNvSpPr/>
          <p:nvPr/>
        </p:nvSpPr>
        <p:spPr>
          <a:xfrm>
            <a:off x="6025519" y="986319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18.07.2017</a:t>
            </a:r>
          </a:p>
        </p:txBody>
      </p:sp>
      <p:sp>
        <p:nvSpPr>
          <p:cNvPr id="988" name="Rectangle 987">
            <a:extLst>
              <a:ext uri="{FF2B5EF4-FFF2-40B4-BE49-F238E27FC236}">
                <a16:creationId xmlns:a16="http://schemas.microsoft.com/office/drawing/2014/main" id="{7B6EA117-91A8-8A49-A385-92B5BC2FAF56}"/>
              </a:ext>
            </a:extLst>
          </p:cNvPr>
          <p:cNvSpPr/>
          <p:nvPr/>
        </p:nvSpPr>
        <p:spPr>
          <a:xfrm>
            <a:off x="5437817" y="1001695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989" name="Rectangle 988">
            <a:extLst>
              <a:ext uri="{FF2B5EF4-FFF2-40B4-BE49-F238E27FC236}">
                <a16:creationId xmlns:a16="http://schemas.microsoft.com/office/drawing/2014/main" id="{A8CA496E-F3F2-294C-8CE6-A34E0A4C3AB0}"/>
              </a:ext>
            </a:extLst>
          </p:cNvPr>
          <p:cNvSpPr/>
          <p:nvPr/>
        </p:nvSpPr>
        <p:spPr>
          <a:xfrm>
            <a:off x="6620852" y="1001695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990" name="Rectangle 989">
            <a:extLst>
              <a:ext uri="{FF2B5EF4-FFF2-40B4-BE49-F238E27FC236}">
                <a16:creationId xmlns:a16="http://schemas.microsoft.com/office/drawing/2014/main" id="{5DE6013C-FB67-7045-A0C4-86D906AEC1C9}"/>
              </a:ext>
            </a:extLst>
          </p:cNvPr>
          <p:cNvSpPr/>
          <p:nvPr/>
        </p:nvSpPr>
        <p:spPr>
          <a:xfrm>
            <a:off x="6025519" y="1001695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993" name="Rectangle 992">
            <a:extLst>
              <a:ext uri="{FF2B5EF4-FFF2-40B4-BE49-F238E27FC236}">
                <a16:creationId xmlns:a16="http://schemas.microsoft.com/office/drawing/2014/main" id="{90CE72D1-B32A-664A-9F18-9C839FE84EC5}"/>
              </a:ext>
            </a:extLst>
          </p:cNvPr>
          <p:cNvSpPr/>
          <p:nvPr/>
        </p:nvSpPr>
        <p:spPr>
          <a:xfrm>
            <a:off x="5436536" y="1018289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Pharmaasset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4" name="Rectangle 993">
            <a:extLst>
              <a:ext uri="{FF2B5EF4-FFF2-40B4-BE49-F238E27FC236}">
                <a16:creationId xmlns:a16="http://schemas.microsoft.com/office/drawing/2014/main" id="{167A0341-C284-EA42-AD18-9E4A86B3FC9D}"/>
              </a:ext>
            </a:extLst>
          </p:cNvPr>
          <p:cNvSpPr/>
          <p:nvPr/>
        </p:nvSpPr>
        <p:spPr>
          <a:xfrm>
            <a:off x="6620852" y="1018289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Immunomed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995" name="Rectangle 994">
            <a:extLst>
              <a:ext uri="{FF2B5EF4-FFF2-40B4-BE49-F238E27FC236}">
                <a16:creationId xmlns:a16="http://schemas.microsoft.com/office/drawing/2014/main" id="{B98D4334-71F6-EA4D-BA89-F8A2544EB7AC}"/>
              </a:ext>
            </a:extLst>
          </p:cNvPr>
          <p:cNvSpPr/>
          <p:nvPr/>
        </p:nvSpPr>
        <p:spPr>
          <a:xfrm>
            <a:off x="6025519" y="1018289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Pharmaasset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8" name="Rectangle 997">
            <a:extLst>
              <a:ext uri="{FF2B5EF4-FFF2-40B4-BE49-F238E27FC236}">
                <a16:creationId xmlns:a16="http://schemas.microsoft.com/office/drawing/2014/main" id="{AA2DAD08-7F7F-D649-935E-ECA5EDED1CAA}"/>
              </a:ext>
            </a:extLst>
          </p:cNvPr>
          <p:cNvSpPr/>
          <p:nvPr/>
        </p:nvSpPr>
        <p:spPr>
          <a:xfrm>
            <a:off x="5437817" y="1034338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9" name="Rectangle 998">
            <a:extLst>
              <a:ext uri="{FF2B5EF4-FFF2-40B4-BE49-F238E27FC236}">
                <a16:creationId xmlns:a16="http://schemas.microsoft.com/office/drawing/2014/main" id="{976B6A79-D027-4643-9CBC-43C16A98A5CB}"/>
              </a:ext>
            </a:extLst>
          </p:cNvPr>
          <p:cNvSpPr/>
          <p:nvPr/>
        </p:nvSpPr>
        <p:spPr>
          <a:xfrm>
            <a:off x="6620852" y="103433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0" name="Rectangle 999">
            <a:extLst>
              <a:ext uri="{FF2B5EF4-FFF2-40B4-BE49-F238E27FC236}">
                <a16:creationId xmlns:a16="http://schemas.microsoft.com/office/drawing/2014/main" id="{45E63FDD-425D-BF4E-B36C-837DE67C1E01}"/>
              </a:ext>
            </a:extLst>
          </p:cNvPr>
          <p:cNvSpPr/>
          <p:nvPr/>
        </p:nvSpPr>
        <p:spPr>
          <a:xfrm>
            <a:off x="6025519" y="103433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5" name="Rectangle 914">
            <a:extLst>
              <a:ext uri="{FF2B5EF4-FFF2-40B4-BE49-F238E27FC236}">
                <a16:creationId xmlns:a16="http://schemas.microsoft.com/office/drawing/2014/main" id="{88D6CE86-B8BF-6440-8CF6-52C5A151622D}"/>
              </a:ext>
            </a:extLst>
          </p:cNvPr>
          <p:cNvSpPr/>
          <p:nvPr/>
        </p:nvSpPr>
        <p:spPr>
          <a:xfrm>
            <a:off x="262893" y="10743386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6" name="Rectangle 915">
            <a:extLst>
              <a:ext uri="{FF2B5EF4-FFF2-40B4-BE49-F238E27FC236}">
                <a16:creationId xmlns:a16="http://schemas.microsoft.com/office/drawing/2014/main" id="{F0E3FF2A-2854-AC41-AA37-F1F7652DA923}"/>
              </a:ext>
            </a:extLst>
          </p:cNvPr>
          <p:cNvSpPr/>
          <p:nvPr/>
        </p:nvSpPr>
        <p:spPr>
          <a:xfrm>
            <a:off x="262893" y="10598985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BMS</a:t>
            </a:r>
          </a:p>
        </p:txBody>
      </p:sp>
      <p:sp>
        <p:nvSpPr>
          <p:cNvPr id="917" name="Oval 916">
            <a:extLst>
              <a:ext uri="{FF2B5EF4-FFF2-40B4-BE49-F238E27FC236}">
                <a16:creationId xmlns:a16="http://schemas.microsoft.com/office/drawing/2014/main" id="{68419635-91D5-1548-BAAF-25CF00CB52F4}"/>
              </a:ext>
            </a:extLst>
          </p:cNvPr>
          <p:cNvSpPr/>
          <p:nvPr/>
        </p:nvSpPr>
        <p:spPr>
          <a:xfrm>
            <a:off x="189525" y="10585595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952" name="Picture 2" descr="Bristol-Myers Squibb: Too Cheap To Ignore (NYSE:BMY) | Seeking Alpha">
            <a:extLst>
              <a:ext uri="{FF2B5EF4-FFF2-40B4-BE49-F238E27FC236}">
                <a16:creationId xmlns:a16="http://schemas.microsoft.com/office/drawing/2014/main" id="{75AF6CE0-4205-244F-9F15-AA0A0F732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3" b="20037"/>
          <a:stretch/>
        </p:blipFill>
        <p:spPr bwMode="auto">
          <a:xfrm>
            <a:off x="280671" y="10976538"/>
            <a:ext cx="828449" cy="1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" name="Rectangle 1002">
            <a:extLst>
              <a:ext uri="{FF2B5EF4-FFF2-40B4-BE49-F238E27FC236}">
                <a16:creationId xmlns:a16="http://schemas.microsoft.com/office/drawing/2014/main" id="{72B3E3F5-604A-C946-8F41-80F15C376845}"/>
              </a:ext>
            </a:extLst>
          </p:cNvPr>
          <p:cNvSpPr/>
          <p:nvPr/>
        </p:nvSpPr>
        <p:spPr>
          <a:xfrm>
            <a:off x="3556071" y="10585595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Daklinza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6" name="Rectangle 1005">
            <a:extLst>
              <a:ext uri="{FF2B5EF4-FFF2-40B4-BE49-F238E27FC236}">
                <a16:creationId xmlns:a16="http://schemas.microsoft.com/office/drawing/2014/main" id="{03C6FBC3-E2DB-994C-97AF-593C103FFB2C}"/>
              </a:ext>
            </a:extLst>
          </p:cNvPr>
          <p:cNvSpPr/>
          <p:nvPr/>
        </p:nvSpPr>
        <p:spPr>
          <a:xfrm>
            <a:off x="3556071" y="1073811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24.07.2015</a:t>
            </a:r>
          </a:p>
        </p:txBody>
      </p:sp>
      <p:sp>
        <p:nvSpPr>
          <p:cNvPr id="1009" name="Rectangle 1008">
            <a:extLst>
              <a:ext uri="{FF2B5EF4-FFF2-40B4-BE49-F238E27FC236}">
                <a16:creationId xmlns:a16="http://schemas.microsoft.com/office/drawing/2014/main" id="{ABB9E58B-8412-854C-95AA-1CB5FFF30DFB}"/>
              </a:ext>
            </a:extLst>
          </p:cNvPr>
          <p:cNvSpPr/>
          <p:nvPr/>
        </p:nvSpPr>
        <p:spPr>
          <a:xfrm>
            <a:off x="3556071" y="1089186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1012" name="Rectangle 1011">
            <a:extLst>
              <a:ext uri="{FF2B5EF4-FFF2-40B4-BE49-F238E27FC236}">
                <a16:creationId xmlns:a16="http://schemas.microsoft.com/office/drawing/2014/main" id="{1CBB786B-783F-FB40-8BFF-7D62FA27EFC4}"/>
              </a:ext>
            </a:extLst>
          </p:cNvPr>
          <p:cNvSpPr/>
          <p:nvPr/>
        </p:nvSpPr>
        <p:spPr>
          <a:xfrm>
            <a:off x="3556071" y="110578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BMS</a:t>
            </a:r>
          </a:p>
        </p:txBody>
      </p:sp>
      <p:sp>
        <p:nvSpPr>
          <p:cNvPr id="1015" name="Rectangle 1014">
            <a:extLst>
              <a:ext uri="{FF2B5EF4-FFF2-40B4-BE49-F238E27FC236}">
                <a16:creationId xmlns:a16="http://schemas.microsoft.com/office/drawing/2014/main" id="{21329F27-193B-694C-9949-A8E003041667}"/>
              </a:ext>
            </a:extLst>
          </p:cNvPr>
          <p:cNvSpPr/>
          <p:nvPr/>
        </p:nvSpPr>
        <p:spPr>
          <a:xfrm>
            <a:off x="3556071" y="1121829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016" name="Rectangle 1015">
            <a:extLst>
              <a:ext uri="{FF2B5EF4-FFF2-40B4-BE49-F238E27FC236}">
                <a16:creationId xmlns:a16="http://schemas.microsoft.com/office/drawing/2014/main" id="{5EBD7385-D7AE-CD48-A0F5-82082647CE26}"/>
              </a:ext>
            </a:extLst>
          </p:cNvPr>
          <p:cNvSpPr/>
          <p:nvPr/>
        </p:nvSpPr>
        <p:spPr>
          <a:xfrm>
            <a:off x="5436536" y="10585595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Empliciti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7" name="Rectangle 1016">
            <a:extLst>
              <a:ext uri="{FF2B5EF4-FFF2-40B4-BE49-F238E27FC236}">
                <a16:creationId xmlns:a16="http://schemas.microsoft.com/office/drawing/2014/main" id="{7001E476-8560-9C43-B7DD-B23C9A36540B}"/>
              </a:ext>
            </a:extLst>
          </p:cNvPr>
          <p:cNvSpPr/>
          <p:nvPr/>
        </p:nvSpPr>
        <p:spPr>
          <a:xfrm>
            <a:off x="6026511" y="10585595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Idhifa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8" name="Rectangle 1017">
            <a:extLst>
              <a:ext uri="{FF2B5EF4-FFF2-40B4-BE49-F238E27FC236}">
                <a16:creationId xmlns:a16="http://schemas.microsoft.com/office/drawing/2014/main" id="{9B37AE51-DFBB-C141-B9D4-5459682BE399}"/>
              </a:ext>
            </a:extLst>
          </p:cNvPr>
          <p:cNvSpPr/>
          <p:nvPr/>
        </p:nvSpPr>
        <p:spPr>
          <a:xfrm>
            <a:off x="6602793" y="10585595"/>
            <a:ext cx="549119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Inrebic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9" name="Rectangle 1018">
            <a:extLst>
              <a:ext uri="{FF2B5EF4-FFF2-40B4-BE49-F238E27FC236}">
                <a16:creationId xmlns:a16="http://schemas.microsoft.com/office/drawing/2014/main" id="{07F86E4D-E087-504A-94A5-32745DD17ED4}"/>
              </a:ext>
            </a:extLst>
          </p:cNvPr>
          <p:cNvSpPr/>
          <p:nvPr/>
        </p:nvSpPr>
        <p:spPr>
          <a:xfrm>
            <a:off x="7785828" y="10585595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Zeposia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0" name="Rectangle 1019">
            <a:extLst>
              <a:ext uri="{FF2B5EF4-FFF2-40B4-BE49-F238E27FC236}">
                <a16:creationId xmlns:a16="http://schemas.microsoft.com/office/drawing/2014/main" id="{23624BD4-7CBF-2E49-AB0E-DBD4A32D9C03}"/>
              </a:ext>
            </a:extLst>
          </p:cNvPr>
          <p:cNvSpPr/>
          <p:nvPr/>
        </p:nvSpPr>
        <p:spPr>
          <a:xfrm>
            <a:off x="7190495" y="10585595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Reblozyl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1" name="Rectangle 1020">
            <a:extLst>
              <a:ext uri="{FF2B5EF4-FFF2-40B4-BE49-F238E27FC236}">
                <a16:creationId xmlns:a16="http://schemas.microsoft.com/office/drawing/2014/main" id="{B2296B29-6F6C-9F45-8FF7-723598AFA216}"/>
              </a:ext>
            </a:extLst>
          </p:cNvPr>
          <p:cNvSpPr/>
          <p:nvPr/>
        </p:nvSpPr>
        <p:spPr>
          <a:xfrm>
            <a:off x="5436536" y="1073221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30.11.2015</a:t>
            </a:r>
          </a:p>
        </p:txBody>
      </p:sp>
      <p:sp>
        <p:nvSpPr>
          <p:cNvPr id="1022" name="Rectangle 1021">
            <a:extLst>
              <a:ext uri="{FF2B5EF4-FFF2-40B4-BE49-F238E27FC236}">
                <a16:creationId xmlns:a16="http://schemas.microsoft.com/office/drawing/2014/main" id="{7D46A2FB-AEB8-C944-AC14-6D6B91BBE900}"/>
              </a:ext>
            </a:extLst>
          </p:cNvPr>
          <p:cNvSpPr/>
          <p:nvPr/>
        </p:nvSpPr>
        <p:spPr>
          <a:xfrm>
            <a:off x="6026511" y="1073221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01.08.2017</a:t>
            </a:r>
          </a:p>
        </p:txBody>
      </p:sp>
      <p:sp>
        <p:nvSpPr>
          <p:cNvPr id="1023" name="Rectangle 1022">
            <a:extLst>
              <a:ext uri="{FF2B5EF4-FFF2-40B4-BE49-F238E27FC236}">
                <a16:creationId xmlns:a16="http://schemas.microsoft.com/office/drawing/2014/main" id="{B4151BFB-FE6C-E64E-A04C-635585FF6E5F}"/>
              </a:ext>
            </a:extLst>
          </p:cNvPr>
          <p:cNvSpPr/>
          <p:nvPr/>
        </p:nvSpPr>
        <p:spPr>
          <a:xfrm>
            <a:off x="6602793" y="10732215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16.08.2019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FA468C53-361C-4049-90A9-AD49AFDBCDD3}"/>
              </a:ext>
            </a:extLst>
          </p:cNvPr>
          <p:cNvSpPr/>
          <p:nvPr/>
        </p:nvSpPr>
        <p:spPr>
          <a:xfrm>
            <a:off x="7785828" y="1073221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25.03.2020</a:t>
            </a: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0E2E5675-B567-C54B-BC8C-D3B733E7CEBD}"/>
              </a:ext>
            </a:extLst>
          </p:cNvPr>
          <p:cNvSpPr/>
          <p:nvPr/>
        </p:nvSpPr>
        <p:spPr>
          <a:xfrm>
            <a:off x="7190495" y="1073221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08.11.2019</a:t>
            </a: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8D787774-0AC0-CD4B-9AAC-10F7CF305D7A}"/>
              </a:ext>
            </a:extLst>
          </p:cNvPr>
          <p:cNvSpPr/>
          <p:nvPr/>
        </p:nvSpPr>
        <p:spPr>
          <a:xfrm>
            <a:off x="5436536" y="108859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D0D7D23B-E026-9749-B895-14CB8084C06D}"/>
              </a:ext>
            </a:extLst>
          </p:cNvPr>
          <p:cNvSpPr/>
          <p:nvPr/>
        </p:nvSpPr>
        <p:spPr>
          <a:xfrm>
            <a:off x="6026511" y="108859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92BF84DE-5791-B847-841D-BA59E67EC077}"/>
              </a:ext>
            </a:extLst>
          </p:cNvPr>
          <p:cNvSpPr/>
          <p:nvPr/>
        </p:nvSpPr>
        <p:spPr>
          <a:xfrm>
            <a:off x="6602793" y="10885971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B2975AC5-411C-744D-8A47-6FD732EC6CFA}"/>
              </a:ext>
            </a:extLst>
          </p:cNvPr>
          <p:cNvSpPr/>
          <p:nvPr/>
        </p:nvSpPr>
        <p:spPr>
          <a:xfrm>
            <a:off x="7785828" y="108859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2667198E-C3AA-8F46-8D38-78682A05747E}"/>
              </a:ext>
            </a:extLst>
          </p:cNvPr>
          <p:cNvSpPr/>
          <p:nvPr/>
        </p:nvSpPr>
        <p:spPr>
          <a:xfrm>
            <a:off x="7190495" y="108859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Haematology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452BD16-334B-1B4A-880C-5199BAF67D20}"/>
              </a:ext>
            </a:extLst>
          </p:cNvPr>
          <p:cNvSpPr/>
          <p:nvPr/>
        </p:nvSpPr>
        <p:spPr>
          <a:xfrm>
            <a:off x="5436536" y="1105190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PDL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Biophar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25C3F130-354D-524F-A20A-DFD9C9D0A2FB}"/>
              </a:ext>
            </a:extLst>
          </p:cNvPr>
          <p:cNvSpPr/>
          <p:nvPr/>
        </p:nvSpPr>
        <p:spPr>
          <a:xfrm>
            <a:off x="6027792" y="11051907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Agios Phar.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412C1C0-1621-C446-992D-A52D24B807A2}"/>
              </a:ext>
            </a:extLst>
          </p:cNvPr>
          <p:cNvSpPr/>
          <p:nvPr/>
        </p:nvSpPr>
        <p:spPr>
          <a:xfrm>
            <a:off x="6601512" y="1105190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TargeGen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29DB069B-9789-DE49-B195-9EBEE0178C8A}"/>
              </a:ext>
            </a:extLst>
          </p:cNvPr>
          <p:cNvSpPr/>
          <p:nvPr/>
        </p:nvSpPr>
        <p:spPr>
          <a:xfrm>
            <a:off x="7785828" y="1105190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Scripps Res.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AF64D1E-1076-A241-8088-D41F0CA96963}"/>
              </a:ext>
            </a:extLst>
          </p:cNvPr>
          <p:cNvSpPr/>
          <p:nvPr/>
        </p:nvSpPr>
        <p:spPr>
          <a:xfrm>
            <a:off x="7190495" y="1105190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Acceleron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6DE7DA59-D59A-5E42-97E6-B69928ECACE2}"/>
              </a:ext>
            </a:extLst>
          </p:cNvPr>
          <p:cNvSpPr/>
          <p:nvPr/>
        </p:nvSpPr>
        <p:spPr>
          <a:xfrm>
            <a:off x="5436536" y="112124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5348290-BF0E-EB48-99F2-49992846E920}"/>
              </a:ext>
            </a:extLst>
          </p:cNvPr>
          <p:cNvSpPr/>
          <p:nvPr/>
        </p:nvSpPr>
        <p:spPr>
          <a:xfrm>
            <a:off x="6026511" y="112124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8CC3B3D8-54AC-F14B-AEC1-FBF7B04D873B}"/>
              </a:ext>
            </a:extLst>
          </p:cNvPr>
          <p:cNvSpPr/>
          <p:nvPr/>
        </p:nvSpPr>
        <p:spPr>
          <a:xfrm>
            <a:off x="6602793" y="11212401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AAE998F-AA15-114A-947C-473B95F85EBD}"/>
              </a:ext>
            </a:extLst>
          </p:cNvPr>
          <p:cNvSpPr/>
          <p:nvPr/>
        </p:nvSpPr>
        <p:spPr>
          <a:xfrm>
            <a:off x="7785828" y="112124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acad.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6AE7EC98-535D-654B-9EA0-2EBA8298F9D8}"/>
              </a:ext>
            </a:extLst>
          </p:cNvPr>
          <p:cNvSpPr/>
          <p:nvPr/>
        </p:nvSpPr>
        <p:spPr>
          <a:xfrm>
            <a:off x="7190495" y="112124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3" name="Rectangle 922">
            <a:extLst>
              <a:ext uri="{FF2B5EF4-FFF2-40B4-BE49-F238E27FC236}">
                <a16:creationId xmlns:a16="http://schemas.microsoft.com/office/drawing/2014/main" id="{DAEEFD33-C170-6E44-B741-83FDB39C651C}"/>
              </a:ext>
            </a:extLst>
          </p:cNvPr>
          <p:cNvSpPr/>
          <p:nvPr/>
        </p:nvSpPr>
        <p:spPr>
          <a:xfrm>
            <a:off x="262893" y="12481420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4" name="Rectangle 923">
            <a:extLst>
              <a:ext uri="{FF2B5EF4-FFF2-40B4-BE49-F238E27FC236}">
                <a16:creationId xmlns:a16="http://schemas.microsoft.com/office/drawing/2014/main" id="{CDDF884A-7C31-244A-9F58-5BB15A91B026}"/>
              </a:ext>
            </a:extLst>
          </p:cNvPr>
          <p:cNvSpPr/>
          <p:nvPr/>
        </p:nvSpPr>
        <p:spPr>
          <a:xfrm>
            <a:off x="262893" y="12337019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Bayer</a:t>
            </a:r>
          </a:p>
        </p:txBody>
      </p:sp>
      <p:sp>
        <p:nvSpPr>
          <p:cNvPr id="925" name="Oval 924">
            <a:extLst>
              <a:ext uri="{FF2B5EF4-FFF2-40B4-BE49-F238E27FC236}">
                <a16:creationId xmlns:a16="http://schemas.microsoft.com/office/drawing/2014/main" id="{7A9E36FB-A30E-7B4F-A18A-E5C63BB8F88F}"/>
              </a:ext>
            </a:extLst>
          </p:cNvPr>
          <p:cNvSpPr/>
          <p:nvPr/>
        </p:nvSpPr>
        <p:spPr>
          <a:xfrm>
            <a:off x="189525" y="12323629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954" name="Graphic 953">
            <a:extLst>
              <a:ext uri="{FF2B5EF4-FFF2-40B4-BE49-F238E27FC236}">
                <a16:creationId xmlns:a16="http://schemas.microsoft.com/office/drawing/2014/main" id="{953F8F0E-B100-E941-AAB5-F7BDBE4A56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3507" y="12588132"/>
            <a:ext cx="402772" cy="402772"/>
          </a:xfrm>
          <a:prstGeom prst="rect">
            <a:avLst/>
          </a:prstGeom>
        </p:spPr>
      </p:pic>
      <p:sp>
        <p:nvSpPr>
          <p:cNvPr id="1081" name="Rectangle 1080">
            <a:extLst>
              <a:ext uri="{FF2B5EF4-FFF2-40B4-BE49-F238E27FC236}">
                <a16:creationId xmlns:a16="http://schemas.microsoft.com/office/drawing/2014/main" id="{AF412B17-A955-0440-8D17-5510F4FC9D4C}"/>
              </a:ext>
            </a:extLst>
          </p:cNvPr>
          <p:cNvSpPr/>
          <p:nvPr/>
        </p:nvSpPr>
        <p:spPr>
          <a:xfrm>
            <a:off x="2391653" y="12323629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Aliqopa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B83C665E-F707-454A-B712-A7875A2B2138}"/>
              </a:ext>
            </a:extLst>
          </p:cNvPr>
          <p:cNvSpPr/>
          <p:nvPr/>
        </p:nvSpPr>
        <p:spPr>
          <a:xfrm>
            <a:off x="2973862" y="12323629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Lampit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FBCAFE2A-C904-594C-B915-8531A94BE019}"/>
              </a:ext>
            </a:extLst>
          </p:cNvPr>
          <p:cNvSpPr/>
          <p:nvPr/>
        </p:nvSpPr>
        <p:spPr>
          <a:xfrm>
            <a:off x="3556071" y="12323629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Kerendia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AF7E1E75-DA1D-5F47-8636-F259D954A933}"/>
              </a:ext>
            </a:extLst>
          </p:cNvPr>
          <p:cNvSpPr/>
          <p:nvPr/>
        </p:nvSpPr>
        <p:spPr>
          <a:xfrm>
            <a:off x="2391653" y="1247614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14.09.2017</a:t>
            </a:r>
          </a:p>
        </p:txBody>
      </p:sp>
      <p:sp>
        <p:nvSpPr>
          <p:cNvPr id="1085" name="Rectangle 1084">
            <a:extLst>
              <a:ext uri="{FF2B5EF4-FFF2-40B4-BE49-F238E27FC236}">
                <a16:creationId xmlns:a16="http://schemas.microsoft.com/office/drawing/2014/main" id="{D58BCE70-39A9-1B43-B7FD-07604293DFC6}"/>
              </a:ext>
            </a:extLst>
          </p:cNvPr>
          <p:cNvSpPr/>
          <p:nvPr/>
        </p:nvSpPr>
        <p:spPr>
          <a:xfrm>
            <a:off x="2973862" y="1247614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06.08.2020</a:t>
            </a:r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C3238641-A3A7-7745-86B6-D877D61C35A4}"/>
              </a:ext>
            </a:extLst>
          </p:cNvPr>
          <p:cNvSpPr/>
          <p:nvPr/>
        </p:nvSpPr>
        <p:spPr>
          <a:xfrm>
            <a:off x="3556071" y="1247614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09.07.2021</a:t>
            </a:r>
          </a:p>
        </p:txBody>
      </p: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703EA5C6-EE37-EE43-99EC-8C976D15D661}"/>
              </a:ext>
            </a:extLst>
          </p:cNvPr>
          <p:cNvSpPr/>
          <p:nvPr/>
        </p:nvSpPr>
        <p:spPr>
          <a:xfrm>
            <a:off x="2391653" y="126299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5C4AD198-3773-3E45-83C3-AFC410E56562}"/>
              </a:ext>
            </a:extLst>
          </p:cNvPr>
          <p:cNvSpPr/>
          <p:nvPr/>
        </p:nvSpPr>
        <p:spPr>
          <a:xfrm>
            <a:off x="2973862" y="126299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46882D80-7C59-9C46-AA0F-EE492080EA6B}"/>
              </a:ext>
            </a:extLst>
          </p:cNvPr>
          <p:cNvSpPr/>
          <p:nvPr/>
        </p:nvSpPr>
        <p:spPr>
          <a:xfrm>
            <a:off x="3556071" y="1262990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Genitourinary</a:t>
            </a:r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A39C83DA-AFB7-FF40-BA75-88A634F74DC2}"/>
              </a:ext>
            </a:extLst>
          </p:cNvPr>
          <p:cNvSpPr/>
          <p:nvPr/>
        </p:nvSpPr>
        <p:spPr>
          <a:xfrm>
            <a:off x="2391653" y="127958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Bayer</a:t>
            </a:r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25B0DC13-9522-224B-AE51-291B7EB4766E}"/>
              </a:ext>
            </a:extLst>
          </p:cNvPr>
          <p:cNvSpPr/>
          <p:nvPr/>
        </p:nvSpPr>
        <p:spPr>
          <a:xfrm>
            <a:off x="2973862" y="127958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Bayer</a:t>
            </a: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77036E35-7BF2-F64A-BB48-AB3DA289D761}"/>
              </a:ext>
            </a:extLst>
          </p:cNvPr>
          <p:cNvSpPr/>
          <p:nvPr/>
        </p:nvSpPr>
        <p:spPr>
          <a:xfrm>
            <a:off x="3556071" y="1279583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Bayer</a:t>
            </a:r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18F7B9BB-5F92-AE4C-A29F-24DF991B8B67}"/>
              </a:ext>
            </a:extLst>
          </p:cNvPr>
          <p:cNvSpPr/>
          <p:nvPr/>
        </p:nvSpPr>
        <p:spPr>
          <a:xfrm>
            <a:off x="2391653" y="1295633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0B71966D-AF9A-544E-86FA-9D3C162AE732}"/>
              </a:ext>
            </a:extLst>
          </p:cNvPr>
          <p:cNvSpPr/>
          <p:nvPr/>
        </p:nvSpPr>
        <p:spPr>
          <a:xfrm>
            <a:off x="2973862" y="1295633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095" name="Rectangle 1094">
            <a:extLst>
              <a:ext uri="{FF2B5EF4-FFF2-40B4-BE49-F238E27FC236}">
                <a16:creationId xmlns:a16="http://schemas.microsoft.com/office/drawing/2014/main" id="{D0030601-2D39-F94C-A419-7C1F6D265215}"/>
              </a:ext>
            </a:extLst>
          </p:cNvPr>
          <p:cNvSpPr/>
          <p:nvPr/>
        </p:nvSpPr>
        <p:spPr>
          <a:xfrm>
            <a:off x="3556071" y="1295633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096" name="Rectangle 1095">
            <a:extLst>
              <a:ext uri="{FF2B5EF4-FFF2-40B4-BE49-F238E27FC236}">
                <a16:creationId xmlns:a16="http://schemas.microsoft.com/office/drawing/2014/main" id="{F6CEBB7C-09DD-5F41-A20C-C6AFB97AF57B}"/>
              </a:ext>
            </a:extLst>
          </p:cNvPr>
          <p:cNvSpPr/>
          <p:nvPr/>
        </p:nvSpPr>
        <p:spPr>
          <a:xfrm>
            <a:off x="5436536" y="12323629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Vitrakvi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39CEB1DA-653D-8E42-A57D-7C88DBBDEF09}"/>
              </a:ext>
            </a:extLst>
          </p:cNvPr>
          <p:cNvSpPr/>
          <p:nvPr/>
        </p:nvSpPr>
        <p:spPr>
          <a:xfrm>
            <a:off x="6026511" y="12323629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Nubeqa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1" name="Rectangle 1100">
            <a:extLst>
              <a:ext uri="{FF2B5EF4-FFF2-40B4-BE49-F238E27FC236}">
                <a16:creationId xmlns:a16="http://schemas.microsoft.com/office/drawing/2014/main" id="{F6DD5194-345F-0D4D-91EC-AFE616A913DA}"/>
              </a:ext>
            </a:extLst>
          </p:cNvPr>
          <p:cNvSpPr/>
          <p:nvPr/>
        </p:nvSpPr>
        <p:spPr>
          <a:xfrm>
            <a:off x="5436536" y="1247024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26.11.2018</a:t>
            </a:r>
          </a:p>
        </p:txBody>
      </p:sp>
      <p:sp>
        <p:nvSpPr>
          <p:cNvPr id="1102" name="Rectangle 1101">
            <a:extLst>
              <a:ext uri="{FF2B5EF4-FFF2-40B4-BE49-F238E27FC236}">
                <a16:creationId xmlns:a16="http://schemas.microsoft.com/office/drawing/2014/main" id="{44C252F3-7223-6D42-9C95-96252E7E8982}"/>
              </a:ext>
            </a:extLst>
          </p:cNvPr>
          <p:cNvSpPr/>
          <p:nvPr/>
        </p:nvSpPr>
        <p:spPr>
          <a:xfrm>
            <a:off x="6026511" y="1247024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30.07.2019</a:t>
            </a:r>
          </a:p>
        </p:txBody>
      </p:sp>
      <p:sp>
        <p:nvSpPr>
          <p:cNvPr id="1106" name="Rectangle 1105">
            <a:extLst>
              <a:ext uri="{FF2B5EF4-FFF2-40B4-BE49-F238E27FC236}">
                <a16:creationId xmlns:a16="http://schemas.microsoft.com/office/drawing/2014/main" id="{4FA967EE-5E86-B049-9422-F70EF5E1A1A3}"/>
              </a:ext>
            </a:extLst>
          </p:cNvPr>
          <p:cNvSpPr/>
          <p:nvPr/>
        </p:nvSpPr>
        <p:spPr>
          <a:xfrm>
            <a:off x="5436536" y="1262400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107" name="Rectangle 1106">
            <a:extLst>
              <a:ext uri="{FF2B5EF4-FFF2-40B4-BE49-F238E27FC236}">
                <a16:creationId xmlns:a16="http://schemas.microsoft.com/office/drawing/2014/main" id="{4CBE302D-2AA5-3040-BB60-0176C9EB3041}"/>
              </a:ext>
            </a:extLst>
          </p:cNvPr>
          <p:cNvSpPr/>
          <p:nvPr/>
        </p:nvSpPr>
        <p:spPr>
          <a:xfrm>
            <a:off x="6026511" y="1262400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111" name="Rectangle 1110">
            <a:extLst>
              <a:ext uri="{FF2B5EF4-FFF2-40B4-BE49-F238E27FC236}">
                <a16:creationId xmlns:a16="http://schemas.microsoft.com/office/drawing/2014/main" id="{5A840337-43AC-804B-877E-F0D0E2FC7025}"/>
              </a:ext>
            </a:extLst>
          </p:cNvPr>
          <p:cNvSpPr/>
          <p:nvPr/>
        </p:nvSpPr>
        <p:spPr>
          <a:xfrm>
            <a:off x="5436536" y="1278994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Array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Bioph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12" name="Rectangle 1111">
            <a:extLst>
              <a:ext uri="{FF2B5EF4-FFF2-40B4-BE49-F238E27FC236}">
                <a16:creationId xmlns:a16="http://schemas.microsoft.com/office/drawing/2014/main" id="{FCD8A0E7-3982-754C-B78B-4586B979475D}"/>
              </a:ext>
            </a:extLst>
          </p:cNvPr>
          <p:cNvSpPr/>
          <p:nvPr/>
        </p:nvSpPr>
        <p:spPr>
          <a:xfrm>
            <a:off x="6027792" y="12789941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Orion Corp</a:t>
            </a:r>
          </a:p>
        </p:txBody>
      </p:sp>
      <p:sp>
        <p:nvSpPr>
          <p:cNvPr id="1116" name="Rectangle 1115">
            <a:extLst>
              <a:ext uri="{FF2B5EF4-FFF2-40B4-BE49-F238E27FC236}">
                <a16:creationId xmlns:a16="http://schemas.microsoft.com/office/drawing/2014/main" id="{C8FEE94D-79E7-F846-957D-EC984B9DE7D8}"/>
              </a:ext>
            </a:extLst>
          </p:cNvPr>
          <p:cNvSpPr/>
          <p:nvPr/>
        </p:nvSpPr>
        <p:spPr>
          <a:xfrm>
            <a:off x="5436536" y="129504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D9B9A4E4-0EB5-5E40-9063-C3358F4F3F83}"/>
              </a:ext>
            </a:extLst>
          </p:cNvPr>
          <p:cNvSpPr/>
          <p:nvPr/>
        </p:nvSpPr>
        <p:spPr>
          <a:xfrm>
            <a:off x="6026511" y="129504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927" name="Rectangle 926">
            <a:extLst>
              <a:ext uri="{FF2B5EF4-FFF2-40B4-BE49-F238E27FC236}">
                <a16:creationId xmlns:a16="http://schemas.microsoft.com/office/drawing/2014/main" id="{25E48C0F-B2D8-F54D-9D81-835C4154C365}"/>
              </a:ext>
            </a:extLst>
          </p:cNvPr>
          <p:cNvSpPr/>
          <p:nvPr/>
        </p:nvSpPr>
        <p:spPr>
          <a:xfrm>
            <a:off x="262893" y="13350437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8FAF2F78-31BF-994A-9C15-D50393E7C1CD}"/>
              </a:ext>
            </a:extLst>
          </p:cNvPr>
          <p:cNvSpPr/>
          <p:nvPr/>
        </p:nvSpPr>
        <p:spPr>
          <a:xfrm>
            <a:off x="262893" y="13206036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Amgen</a:t>
            </a:r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48EB87FA-C286-3248-B222-E7FC149BE958}"/>
              </a:ext>
            </a:extLst>
          </p:cNvPr>
          <p:cNvSpPr/>
          <p:nvPr/>
        </p:nvSpPr>
        <p:spPr>
          <a:xfrm>
            <a:off x="189525" y="13192646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955" name="Picture 2">
            <a:extLst>
              <a:ext uri="{FF2B5EF4-FFF2-40B4-BE49-F238E27FC236}">
                <a16:creationId xmlns:a16="http://schemas.microsoft.com/office/drawing/2014/main" id="{27B869B8-90FA-B144-A0F1-B33637DB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2" y="13579468"/>
            <a:ext cx="613367" cy="1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2" name="Rectangle 1121">
            <a:extLst>
              <a:ext uri="{FF2B5EF4-FFF2-40B4-BE49-F238E27FC236}">
                <a16:creationId xmlns:a16="http://schemas.microsoft.com/office/drawing/2014/main" id="{20FE3B55-10F1-484A-B739-F5DA38C65978}"/>
              </a:ext>
            </a:extLst>
          </p:cNvPr>
          <p:cNvSpPr/>
          <p:nvPr/>
        </p:nvSpPr>
        <p:spPr>
          <a:xfrm>
            <a:off x="2973862" y="13192646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Repatha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434EBEE9-3B7D-5648-92B1-9D831FCC2E42}"/>
              </a:ext>
            </a:extLst>
          </p:cNvPr>
          <p:cNvSpPr/>
          <p:nvPr/>
        </p:nvSpPr>
        <p:spPr>
          <a:xfrm>
            <a:off x="3556071" y="13192646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Aimovig</a:t>
            </a:r>
          </a:p>
        </p:txBody>
      </p:sp>
      <p:sp>
        <p:nvSpPr>
          <p:cNvPr id="1125" name="Rectangle 1124">
            <a:extLst>
              <a:ext uri="{FF2B5EF4-FFF2-40B4-BE49-F238E27FC236}">
                <a16:creationId xmlns:a16="http://schemas.microsoft.com/office/drawing/2014/main" id="{8CB6D6CC-4E98-9344-BAB2-BBF6C5784CC9}"/>
              </a:ext>
            </a:extLst>
          </p:cNvPr>
          <p:cNvSpPr/>
          <p:nvPr/>
        </p:nvSpPr>
        <p:spPr>
          <a:xfrm>
            <a:off x="2973862" y="1334516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27.08.2015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D1B77472-701B-4F48-95FD-D4C8212E58D8}"/>
              </a:ext>
            </a:extLst>
          </p:cNvPr>
          <p:cNvSpPr/>
          <p:nvPr/>
        </p:nvSpPr>
        <p:spPr>
          <a:xfrm>
            <a:off x="3556071" y="1334516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17.05.2018</a:t>
            </a:r>
          </a:p>
        </p:txBody>
      </p:sp>
      <p:sp>
        <p:nvSpPr>
          <p:cNvPr id="1128" name="Rectangle 1127">
            <a:extLst>
              <a:ext uri="{FF2B5EF4-FFF2-40B4-BE49-F238E27FC236}">
                <a16:creationId xmlns:a16="http://schemas.microsoft.com/office/drawing/2014/main" id="{A57B2F84-18F6-6446-97D0-5CCF274EA1C3}"/>
              </a:ext>
            </a:extLst>
          </p:cNvPr>
          <p:cNvSpPr/>
          <p:nvPr/>
        </p:nvSpPr>
        <p:spPr>
          <a:xfrm>
            <a:off x="2973862" y="134989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137AD2DE-7BF0-F54D-8449-039B1ADEEA25}"/>
              </a:ext>
            </a:extLst>
          </p:cNvPr>
          <p:cNvSpPr/>
          <p:nvPr/>
        </p:nvSpPr>
        <p:spPr>
          <a:xfrm>
            <a:off x="3556071" y="134989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1131" name="Rectangle 1130">
            <a:extLst>
              <a:ext uri="{FF2B5EF4-FFF2-40B4-BE49-F238E27FC236}">
                <a16:creationId xmlns:a16="http://schemas.microsoft.com/office/drawing/2014/main" id="{4E332BEF-00C7-974A-A117-0DC6E0BD4552}"/>
              </a:ext>
            </a:extLst>
          </p:cNvPr>
          <p:cNvSpPr/>
          <p:nvPr/>
        </p:nvSpPr>
        <p:spPr>
          <a:xfrm>
            <a:off x="2973862" y="1366485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Amgen</a:t>
            </a:r>
          </a:p>
        </p:txBody>
      </p:sp>
      <p:sp>
        <p:nvSpPr>
          <p:cNvPr id="1132" name="Rectangle 1131">
            <a:extLst>
              <a:ext uri="{FF2B5EF4-FFF2-40B4-BE49-F238E27FC236}">
                <a16:creationId xmlns:a16="http://schemas.microsoft.com/office/drawing/2014/main" id="{D2DA646D-D2C8-0E4A-A824-636B09073E8A}"/>
              </a:ext>
            </a:extLst>
          </p:cNvPr>
          <p:cNvSpPr/>
          <p:nvPr/>
        </p:nvSpPr>
        <p:spPr>
          <a:xfrm>
            <a:off x="3556071" y="1366485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Amgen</a:t>
            </a:r>
          </a:p>
        </p:txBody>
      </p:sp>
      <p:sp>
        <p:nvSpPr>
          <p:cNvPr id="1134" name="Rectangle 1133">
            <a:extLst>
              <a:ext uri="{FF2B5EF4-FFF2-40B4-BE49-F238E27FC236}">
                <a16:creationId xmlns:a16="http://schemas.microsoft.com/office/drawing/2014/main" id="{029BB222-48C7-A740-A01F-D393D878DE50}"/>
              </a:ext>
            </a:extLst>
          </p:cNvPr>
          <p:cNvSpPr/>
          <p:nvPr/>
        </p:nvSpPr>
        <p:spPr>
          <a:xfrm>
            <a:off x="2973862" y="1382534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D472E128-40E2-9D48-BA29-7E4E6085602A}"/>
              </a:ext>
            </a:extLst>
          </p:cNvPr>
          <p:cNvSpPr/>
          <p:nvPr/>
        </p:nvSpPr>
        <p:spPr>
          <a:xfrm>
            <a:off x="3556071" y="1382534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6" name="Rectangle 1135">
            <a:extLst>
              <a:ext uri="{FF2B5EF4-FFF2-40B4-BE49-F238E27FC236}">
                <a16:creationId xmlns:a16="http://schemas.microsoft.com/office/drawing/2014/main" id="{84C7E3D8-129B-5D42-8DE2-613BA2454F31}"/>
              </a:ext>
            </a:extLst>
          </p:cNvPr>
          <p:cNvSpPr/>
          <p:nvPr/>
        </p:nvSpPr>
        <p:spPr>
          <a:xfrm>
            <a:off x="4212263" y="13192646"/>
            <a:ext cx="550396" cy="135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Evenity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7" name="Rectangle 1136">
            <a:extLst>
              <a:ext uri="{FF2B5EF4-FFF2-40B4-BE49-F238E27FC236}">
                <a16:creationId xmlns:a16="http://schemas.microsoft.com/office/drawing/2014/main" id="{A4B2AA41-54B6-604B-BFAE-2821A1A08068}"/>
              </a:ext>
            </a:extLst>
          </p:cNvPr>
          <p:cNvSpPr/>
          <p:nvPr/>
        </p:nvSpPr>
        <p:spPr>
          <a:xfrm>
            <a:off x="4802238" y="13192646"/>
            <a:ext cx="550396" cy="135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Lumakras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1" name="Rectangle 1140">
            <a:extLst>
              <a:ext uri="{FF2B5EF4-FFF2-40B4-BE49-F238E27FC236}">
                <a16:creationId xmlns:a16="http://schemas.microsoft.com/office/drawing/2014/main" id="{F94E31F0-2DE7-6743-B095-F31A3D1024E1}"/>
              </a:ext>
            </a:extLst>
          </p:cNvPr>
          <p:cNvSpPr/>
          <p:nvPr/>
        </p:nvSpPr>
        <p:spPr>
          <a:xfrm>
            <a:off x="4212263" y="1333926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09.04.2019</a:t>
            </a:r>
          </a:p>
        </p:txBody>
      </p:sp>
      <p:sp>
        <p:nvSpPr>
          <p:cNvPr id="1142" name="Rectangle 1141">
            <a:extLst>
              <a:ext uri="{FF2B5EF4-FFF2-40B4-BE49-F238E27FC236}">
                <a16:creationId xmlns:a16="http://schemas.microsoft.com/office/drawing/2014/main" id="{9FF0CEBD-926C-C445-9F75-8A69E4F9E791}"/>
              </a:ext>
            </a:extLst>
          </p:cNvPr>
          <p:cNvSpPr/>
          <p:nvPr/>
        </p:nvSpPr>
        <p:spPr>
          <a:xfrm>
            <a:off x="4802238" y="1333926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28.05.2021</a:t>
            </a:r>
          </a:p>
        </p:txBody>
      </p:sp>
      <p:sp>
        <p:nvSpPr>
          <p:cNvPr id="1146" name="Rectangle 1145">
            <a:extLst>
              <a:ext uri="{FF2B5EF4-FFF2-40B4-BE49-F238E27FC236}">
                <a16:creationId xmlns:a16="http://schemas.microsoft.com/office/drawing/2014/main" id="{0C507337-9734-1C44-81A9-F99DEBAA9FCC}"/>
              </a:ext>
            </a:extLst>
          </p:cNvPr>
          <p:cNvSpPr/>
          <p:nvPr/>
        </p:nvSpPr>
        <p:spPr>
          <a:xfrm>
            <a:off x="4212263" y="1349302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Muscoskelet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47" name="Rectangle 1146">
            <a:extLst>
              <a:ext uri="{FF2B5EF4-FFF2-40B4-BE49-F238E27FC236}">
                <a16:creationId xmlns:a16="http://schemas.microsoft.com/office/drawing/2014/main" id="{0A493710-480C-BD40-9FE0-9D7680445C23}"/>
              </a:ext>
            </a:extLst>
          </p:cNvPr>
          <p:cNvSpPr/>
          <p:nvPr/>
        </p:nvSpPr>
        <p:spPr>
          <a:xfrm>
            <a:off x="4802238" y="1349302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5E99254D-55C4-BB4E-9BA3-B235E3B9FF44}"/>
              </a:ext>
            </a:extLst>
          </p:cNvPr>
          <p:cNvSpPr/>
          <p:nvPr/>
        </p:nvSpPr>
        <p:spPr>
          <a:xfrm>
            <a:off x="4212263" y="1365895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UCB / Amgen</a:t>
            </a:r>
          </a:p>
        </p:txBody>
      </p:sp>
      <p:sp>
        <p:nvSpPr>
          <p:cNvPr id="1152" name="Rectangle 1151">
            <a:extLst>
              <a:ext uri="{FF2B5EF4-FFF2-40B4-BE49-F238E27FC236}">
                <a16:creationId xmlns:a16="http://schemas.microsoft.com/office/drawing/2014/main" id="{2A90C236-3E7C-7344-BF9A-FAD25ED0C38B}"/>
              </a:ext>
            </a:extLst>
          </p:cNvPr>
          <p:cNvSpPr/>
          <p:nvPr/>
        </p:nvSpPr>
        <p:spPr>
          <a:xfrm>
            <a:off x="4803519" y="13658958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Carmot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Amg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2405DB62-A2D1-2C4F-A73C-9CC28FE98B8D}"/>
              </a:ext>
            </a:extLst>
          </p:cNvPr>
          <p:cNvSpPr/>
          <p:nvPr/>
        </p:nvSpPr>
        <p:spPr>
          <a:xfrm>
            <a:off x="4212263" y="138194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7" name="Rectangle 1156">
            <a:extLst>
              <a:ext uri="{FF2B5EF4-FFF2-40B4-BE49-F238E27FC236}">
                <a16:creationId xmlns:a16="http://schemas.microsoft.com/office/drawing/2014/main" id="{A78321EB-DD91-DD4B-BF58-9F510140DB84}"/>
              </a:ext>
            </a:extLst>
          </p:cNvPr>
          <p:cNvSpPr/>
          <p:nvPr/>
        </p:nvSpPr>
        <p:spPr>
          <a:xfrm>
            <a:off x="4802238" y="138194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8" name="Rectangle 1137">
            <a:extLst>
              <a:ext uri="{FF2B5EF4-FFF2-40B4-BE49-F238E27FC236}">
                <a16:creationId xmlns:a16="http://schemas.microsoft.com/office/drawing/2014/main" id="{973B589A-E409-8B47-A678-036447187BDF}"/>
              </a:ext>
            </a:extLst>
          </p:cNvPr>
          <p:cNvSpPr/>
          <p:nvPr/>
        </p:nvSpPr>
        <p:spPr>
          <a:xfrm>
            <a:off x="5437817" y="13192646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Corlanor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3" name="Rectangle 1142">
            <a:extLst>
              <a:ext uri="{FF2B5EF4-FFF2-40B4-BE49-F238E27FC236}">
                <a16:creationId xmlns:a16="http://schemas.microsoft.com/office/drawing/2014/main" id="{5A694ABD-B92D-7A44-8D4C-2AF3BC84C67C}"/>
              </a:ext>
            </a:extLst>
          </p:cNvPr>
          <p:cNvSpPr/>
          <p:nvPr/>
        </p:nvSpPr>
        <p:spPr>
          <a:xfrm>
            <a:off x="5437817" y="1333926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15.04.2015</a:t>
            </a:r>
          </a:p>
        </p:txBody>
      </p:sp>
      <p:sp>
        <p:nvSpPr>
          <p:cNvPr id="1148" name="Rectangle 1147">
            <a:extLst>
              <a:ext uri="{FF2B5EF4-FFF2-40B4-BE49-F238E27FC236}">
                <a16:creationId xmlns:a16="http://schemas.microsoft.com/office/drawing/2014/main" id="{5797B1A8-A892-9E45-87AE-497EE4A60484}"/>
              </a:ext>
            </a:extLst>
          </p:cNvPr>
          <p:cNvSpPr/>
          <p:nvPr/>
        </p:nvSpPr>
        <p:spPr>
          <a:xfrm>
            <a:off x="5437817" y="13493022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Cardiology</a:t>
            </a:r>
          </a:p>
        </p:txBody>
      </p: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C6EC0257-2130-D14B-A67A-0FEA106F01C0}"/>
              </a:ext>
            </a:extLst>
          </p:cNvPr>
          <p:cNvSpPr/>
          <p:nvPr/>
        </p:nvSpPr>
        <p:spPr>
          <a:xfrm>
            <a:off x="5436536" y="1365895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Servier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112B90EE-6C97-7347-A91A-E9B0022FC70F}"/>
              </a:ext>
            </a:extLst>
          </p:cNvPr>
          <p:cNvSpPr/>
          <p:nvPr/>
        </p:nvSpPr>
        <p:spPr>
          <a:xfrm>
            <a:off x="5437817" y="13819452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931" name="Rectangle 930">
            <a:extLst>
              <a:ext uri="{FF2B5EF4-FFF2-40B4-BE49-F238E27FC236}">
                <a16:creationId xmlns:a16="http://schemas.microsoft.com/office/drawing/2014/main" id="{58612721-37F0-8D48-9CC5-0A3AE829AB4C}"/>
              </a:ext>
            </a:extLst>
          </p:cNvPr>
          <p:cNvSpPr/>
          <p:nvPr/>
        </p:nvSpPr>
        <p:spPr>
          <a:xfrm>
            <a:off x="262893" y="14219454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2" name="Rectangle 931">
            <a:extLst>
              <a:ext uri="{FF2B5EF4-FFF2-40B4-BE49-F238E27FC236}">
                <a16:creationId xmlns:a16="http://schemas.microsoft.com/office/drawing/2014/main" id="{3B2E6D94-00BE-1349-8526-94492DDC95E3}"/>
              </a:ext>
            </a:extLst>
          </p:cNvPr>
          <p:cNvSpPr/>
          <p:nvPr/>
        </p:nvSpPr>
        <p:spPr>
          <a:xfrm>
            <a:off x="262893" y="14075053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Novo Nordisk</a:t>
            </a:r>
          </a:p>
        </p:txBody>
      </p:sp>
      <p:sp>
        <p:nvSpPr>
          <p:cNvPr id="933" name="Oval 932">
            <a:extLst>
              <a:ext uri="{FF2B5EF4-FFF2-40B4-BE49-F238E27FC236}">
                <a16:creationId xmlns:a16="http://schemas.microsoft.com/office/drawing/2014/main" id="{EEC29606-4EBF-9E4A-8FC5-1C482F070CB5}"/>
              </a:ext>
            </a:extLst>
          </p:cNvPr>
          <p:cNvSpPr/>
          <p:nvPr/>
        </p:nvSpPr>
        <p:spPr>
          <a:xfrm>
            <a:off x="189525" y="14061663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956" name="Picture 2" descr="Novo Nordisk Logo Vector (.EPS) Free Download">
            <a:extLst>
              <a:ext uri="{FF2B5EF4-FFF2-40B4-BE49-F238E27FC236}">
                <a16:creationId xmlns:a16="http://schemas.microsoft.com/office/drawing/2014/main" id="{80C2CCF2-5F2C-E540-9ADE-4FAF7B87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7" y="14291125"/>
            <a:ext cx="636359" cy="4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1" name="Rectangle 1160">
            <a:extLst>
              <a:ext uri="{FF2B5EF4-FFF2-40B4-BE49-F238E27FC236}">
                <a16:creationId xmlns:a16="http://schemas.microsoft.com/office/drawing/2014/main" id="{156E9933-0E0A-4E4D-84D9-5411200F81DD}"/>
              </a:ext>
            </a:extLst>
          </p:cNvPr>
          <p:cNvSpPr/>
          <p:nvPr/>
        </p:nvSpPr>
        <p:spPr>
          <a:xfrm>
            <a:off x="2391653" y="14061663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Tresiba</a:t>
            </a:r>
          </a:p>
        </p:txBody>
      </p: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61E3DB46-9B7D-AF47-9B19-AE99ACF7ECA0}"/>
              </a:ext>
            </a:extLst>
          </p:cNvPr>
          <p:cNvSpPr/>
          <p:nvPr/>
        </p:nvSpPr>
        <p:spPr>
          <a:xfrm>
            <a:off x="2973862" y="14061663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Ozempic</a:t>
            </a:r>
          </a:p>
        </p:txBody>
      </p:sp>
      <p:sp>
        <p:nvSpPr>
          <p:cNvPr id="1163" name="Rectangle 1162">
            <a:extLst>
              <a:ext uri="{FF2B5EF4-FFF2-40B4-BE49-F238E27FC236}">
                <a16:creationId xmlns:a16="http://schemas.microsoft.com/office/drawing/2014/main" id="{8BB85D40-5B75-0446-A148-CF6793100B82}"/>
              </a:ext>
            </a:extLst>
          </p:cNvPr>
          <p:cNvSpPr/>
          <p:nvPr/>
        </p:nvSpPr>
        <p:spPr>
          <a:xfrm>
            <a:off x="3556071" y="14061663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Sogroya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4" name="Rectangle 1163">
            <a:extLst>
              <a:ext uri="{FF2B5EF4-FFF2-40B4-BE49-F238E27FC236}">
                <a16:creationId xmlns:a16="http://schemas.microsoft.com/office/drawing/2014/main" id="{CE43E142-8C7F-AF4D-9DD7-E097F5C88D22}"/>
              </a:ext>
            </a:extLst>
          </p:cNvPr>
          <p:cNvSpPr/>
          <p:nvPr/>
        </p:nvSpPr>
        <p:spPr>
          <a:xfrm>
            <a:off x="2391653" y="142141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25.09.2015</a:t>
            </a:r>
          </a:p>
        </p:txBody>
      </p:sp>
      <p:sp>
        <p:nvSpPr>
          <p:cNvPr id="1165" name="Rectangle 1164">
            <a:extLst>
              <a:ext uri="{FF2B5EF4-FFF2-40B4-BE49-F238E27FC236}">
                <a16:creationId xmlns:a16="http://schemas.microsoft.com/office/drawing/2014/main" id="{7F850A32-F422-C349-8699-B0611642F86B}"/>
              </a:ext>
            </a:extLst>
          </p:cNvPr>
          <p:cNvSpPr/>
          <p:nvPr/>
        </p:nvSpPr>
        <p:spPr>
          <a:xfrm>
            <a:off x="2973862" y="142141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05.12.2017</a:t>
            </a:r>
          </a:p>
        </p:txBody>
      </p:sp>
      <p:sp>
        <p:nvSpPr>
          <p:cNvPr id="1166" name="Rectangle 1165">
            <a:extLst>
              <a:ext uri="{FF2B5EF4-FFF2-40B4-BE49-F238E27FC236}">
                <a16:creationId xmlns:a16="http://schemas.microsoft.com/office/drawing/2014/main" id="{074170C4-8A9F-F74A-8B96-22E507B840A1}"/>
              </a:ext>
            </a:extLst>
          </p:cNvPr>
          <p:cNvSpPr/>
          <p:nvPr/>
        </p:nvSpPr>
        <p:spPr>
          <a:xfrm>
            <a:off x="3556071" y="142141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28.08.2020</a:t>
            </a:r>
          </a:p>
        </p:txBody>
      </p:sp>
      <p:sp>
        <p:nvSpPr>
          <p:cNvPr id="1167" name="Rectangle 1166">
            <a:extLst>
              <a:ext uri="{FF2B5EF4-FFF2-40B4-BE49-F238E27FC236}">
                <a16:creationId xmlns:a16="http://schemas.microsoft.com/office/drawing/2014/main" id="{D0C1F6FD-5A93-444A-BA28-0ADE6CCAD060}"/>
              </a:ext>
            </a:extLst>
          </p:cNvPr>
          <p:cNvSpPr/>
          <p:nvPr/>
        </p:nvSpPr>
        <p:spPr>
          <a:xfrm>
            <a:off x="2391653" y="143679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1168" name="Rectangle 1167">
            <a:extLst>
              <a:ext uri="{FF2B5EF4-FFF2-40B4-BE49-F238E27FC236}">
                <a16:creationId xmlns:a16="http://schemas.microsoft.com/office/drawing/2014/main" id="{7809E7AB-4531-064A-B8A6-0B1C339B5AC1}"/>
              </a:ext>
            </a:extLst>
          </p:cNvPr>
          <p:cNvSpPr/>
          <p:nvPr/>
        </p:nvSpPr>
        <p:spPr>
          <a:xfrm>
            <a:off x="2973862" y="143679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1169" name="Rectangle 1168">
            <a:extLst>
              <a:ext uri="{FF2B5EF4-FFF2-40B4-BE49-F238E27FC236}">
                <a16:creationId xmlns:a16="http://schemas.microsoft.com/office/drawing/2014/main" id="{9B3C3EC4-7B22-6740-BCBB-9F8FFF38F5B2}"/>
              </a:ext>
            </a:extLst>
          </p:cNvPr>
          <p:cNvSpPr/>
          <p:nvPr/>
        </p:nvSpPr>
        <p:spPr>
          <a:xfrm>
            <a:off x="3556071" y="143679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1170" name="Rectangle 1169">
            <a:extLst>
              <a:ext uri="{FF2B5EF4-FFF2-40B4-BE49-F238E27FC236}">
                <a16:creationId xmlns:a16="http://schemas.microsoft.com/office/drawing/2014/main" id="{D178F04B-59E6-3F45-B9F5-6F9D0AA178CA}"/>
              </a:ext>
            </a:extLst>
          </p:cNvPr>
          <p:cNvSpPr/>
          <p:nvPr/>
        </p:nvSpPr>
        <p:spPr>
          <a:xfrm>
            <a:off x="2391653" y="145338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Novo Nordisk</a:t>
            </a:r>
          </a:p>
        </p:txBody>
      </p:sp>
      <p:sp>
        <p:nvSpPr>
          <p:cNvPr id="1171" name="Rectangle 1170">
            <a:extLst>
              <a:ext uri="{FF2B5EF4-FFF2-40B4-BE49-F238E27FC236}">
                <a16:creationId xmlns:a16="http://schemas.microsoft.com/office/drawing/2014/main" id="{77BF21B1-15F2-C849-BB00-1001F3011BD5}"/>
              </a:ext>
            </a:extLst>
          </p:cNvPr>
          <p:cNvSpPr/>
          <p:nvPr/>
        </p:nvSpPr>
        <p:spPr>
          <a:xfrm>
            <a:off x="2973862" y="145338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Novo Nordisk</a:t>
            </a:r>
          </a:p>
        </p:txBody>
      </p:sp>
      <p:sp>
        <p:nvSpPr>
          <p:cNvPr id="1172" name="Rectangle 1171">
            <a:extLst>
              <a:ext uri="{FF2B5EF4-FFF2-40B4-BE49-F238E27FC236}">
                <a16:creationId xmlns:a16="http://schemas.microsoft.com/office/drawing/2014/main" id="{6B0E475A-21C8-7B4C-8249-3E705385FB72}"/>
              </a:ext>
            </a:extLst>
          </p:cNvPr>
          <p:cNvSpPr/>
          <p:nvPr/>
        </p:nvSpPr>
        <p:spPr>
          <a:xfrm>
            <a:off x="3556071" y="145338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Novo Nordisk</a:t>
            </a:r>
          </a:p>
        </p:txBody>
      </p:sp>
      <p:sp>
        <p:nvSpPr>
          <p:cNvPr id="1173" name="Rectangle 1172">
            <a:extLst>
              <a:ext uri="{FF2B5EF4-FFF2-40B4-BE49-F238E27FC236}">
                <a16:creationId xmlns:a16="http://schemas.microsoft.com/office/drawing/2014/main" id="{1CD870BC-8EC9-C843-8CA0-775C15447B51}"/>
              </a:ext>
            </a:extLst>
          </p:cNvPr>
          <p:cNvSpPr/>
          <p:nvPr/>
        </p:nvSpPr>
        <p:spPr>
          <a:xfrm>
            <a:off x="2391653" y="146943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174" name="Rectangle 1173">
            <a:extLst>
              <a:ext uri="{FF2B5EF4-FFF2-40B4-BE49-F238E27FC236}">
                <a16:creationId xmlns:a16="http://schemas.microsoft.com/office/drawing/2014/main" id="{240B54B1-13FD-F348-809E-6FD74774C54E}"/>
              </a:ext>
            </a:extLst>
          </p:cNvPr>
          <p:cNvSpPr/>
          <p:nvPr/>
        </p:nvSpPr>
        <p:spPr>
          <a:xfrm>
            <a:off x="2973862" y="146943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175" name="Rectangle 1174">
            <a:extLst>
              <a:ext uri="{FF2B5EF4-FFF2-40B4-BE49-F238E27FC236}">
                <a16:creationId xmlns:a16="http://schemas.microsoft.com/office/drawing/2014/main" id="{FC89D2B6-1D11-3D4D-BE78-71CB866BC2CF}"/>
              </a:ext>
            </a:extLst>
          </p:cNvPr>
          <p:cNvSpPr/>
          <p:nvPr/>
        </p:nvSpPr>
        <p:spPr>
          <a:xfrm>
            <a:off x="3556071" y="146943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176" name="Rectangle 1175">
            <a:extLst>
              <a:ext uri="{FF2B5EF4-FFF2-40B4-BE49-F238E27FC236}">
                <a16:creationId xmlns:a16="http://schemas.microsoft.com/office/drawing/2014/main" id="{58368ECB-50FB-FB4F-91FF-E1423E10C78A}"/>
              </a:ext>
            </a:extLst>
          </p:cNvPr>
          <p:cNvSpPr/>
          <p:nvPr/>
        </p:nvSpPr>
        <p:spPr>
          <a:xfrm>
            <a:off x="5436536" y="14061663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Macrilen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1" name="Rectangle 1180">
            <a:extLst>
              <a:ext uri="{FF2B5EF4-FFF2-40B4-BE49-F238E27FC236}">
                <a16:creationId xmlns:a16="http://schemas.microsoft.com/office/drawing/2014/main" id="{B72F62AB-9BA2-3444-9828-5CDF2F23570D}"/>
              </a:ext>
            </a:extLst>
          </p:cNvPr>
          <p:cNvSpPr/>
          <p:nvPr/>
        </p:nvSpPr>
        <p:spPr>
          <a:xfrm>
            <a:off x="5436536" y="1420828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20.12.2017</a:t>
            </a:r>
          </a:p>
        </p:txBody>
      </p:sp>
      <p:sp>
        <p:nvSpPr>
          <p:cNvPr id="1186" name="Rectangle 1185">
            <a:extLst>
              <a:ext uri="{FF2B5EF4-FFF2-40B4-BE49-F238E27FC236}">
                <a16:creationId xmlns:a16="http://schemas.microsoft.com/office/drawing/2014/main" id="{A3405383-792D-864D-B3EF-DDFD3BC83F04}"/>
              </a:ext>
            </a:extLst>
          </p:cNvPr>
          <p:cNvSpPr/>
          <p:nvPr/>
        </p:nvSpPr>
        <p:spPr>
          <a:xfrm>
            <a:off x="5436536" y="1436203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1191" name="Rectangle 1190">
            <a:extLst>
              <a:ext uri="{FF2B5EF4-FFF2-40B4-BE49-F238E27FC236}">
                <a16:creationId xmlns:a16="http://schemas.microsoft.com/office/drawing/2014/main" id="{213BEC9B-E39A-1442-894E-89613BB0B6B9}"/>
              </a:ext>
            </a:extLst>
          </p:cNvPr>
          <p:cNvSpPr/>
          <p:nvPr/>
        </p:nvSpPr>
        <p:spPr>
          <a:xfrm>
            <a:off x="5436536" y="1452797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Aeterna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Zen.</a:t>
            </a:r>
          </a:p>
        </p:txBody>
      </p:sp>
      <p:sp>
        <p:nvSpPr>
          <p:cNvPr id="1196" name="Rectangle 1195">
            <a:extLst>
              <a:ext uri="{FF2B5EF4-FFF2-40B4-BE49-F238E27FC236}">
                <a16:creationId xmlns:a16="http://schemas.microsoft.com/office/drawing/2014/main" id="{4FA74D70-5880-DF4B-B166-899D273E33ED}"/>
              </a:ext>
            </a:extLst>
          </p:cNvPr>
          <p:cNvSpPr/>
          <p:nvPr/>
        </p:nvSpPr>
        <p:spPr>
          <a:xfrm>
            <a:off x="5436536" y="1468846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5" name="Rectangle 934">
            <a:extLst>
              <a:ext uri="{FF2B5EF4-FFF2-40B4-BE49-F238E27FC236}">
                <a16:creationId xmlns:a16="http://schemas.microsoft.com/office/drawing/2014/main" id="{88A0DE39-1696-6B49-ABCE-0A80E1DF9125}"/>
              </a:ext>
            </a:extLst>
          </p:cNvPr>
          <p:cNvSpPr/>
          <p:nvPr/>
        </p:nvSpPr>
        <p:spPr>
          <a:xfrm>
            <a:off x="262893" y="15088471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6" name="Rectangle 935">
            <a:extLst>
              <a:ext uri="{FF2B5EF4-FFF2-40B4-BE49-F238E27FC236}">
                <a16:creationId xmlns:a16="http://schemas.microsoft.com/office/drawing/2014/main" id="{495F6DB9-876B-BD41-B881-8FFC9333890A}"/>
              </a:ext>
            </a:extLst>
          </p:cNvPr>
          <p:cNvSpPr/>
          <p:nvPr/>
        </p:nvSpPr>
        <p:spPr>
          <a:xfrm>
            <a:off x="262893" y="14944070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Daiichi Sankyo</a:t>
            </a:r>
          </a:p>
        </p:txBody>
      </p:sp>
      <p:sp>
        <p:nvSpPr>
          <p:cNvPr id="937" name="Oval 936">
            <a:extLst>
              <a:ext uri="{FF2B5EF4-FFF2-40B4-BE49-F238E27FC236}">
                <a16:creationId xmlns:a16="http://schemas.microsoft.com/office/drawing/2014/main" id="{C4F432FB-B421-D944-939C-51649CADB9EC}"/>
              </a:ext>
            </a:extLst>
          </p:cNvPr>
          <p:cNvSpPr/>
          <p:nvPr/>
        </p:nvSpPr>
        <p:spPr>
          <a:xfrm>
            <a:off x="189525" y="14930680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957" name="Picture 4" descr="PharmaBoardroom - Daiichi Sankyo Thailand">
            <a:extLst>
              <a:ext uri="{FF2B5EF4-FFF2-40B4-BE49-F238E27FC236}">
                <a16:creationId xmlns:a16="http://schemas.microsoft.com/office/drawing/2014/main" id="{2F5F0101-FD83-6F4C-9C8C-166DAF5B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2" y="15195183"/>
            <a:ext cx="449182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" name="Rectangle 1201">
            <a:extLst>
              <a:ext uri="{FF2B5EF4-FFF2-40B4-BE49-F238E27FC236}">
                <a16:creationId xmlns:a16="http://schemas.microsoft.com/office/drawing/2014/main" id="{68EB4048-E96F-034C-971C-6A6032D72A55}"/>
              </a:ext>
            </a:extLst>
          </p:cNvPr>
          <p:cNvSpPr/>
          <p:nvPr/>
        </p:nvSpPr>
        <p:spPr>
          <a:xfrm>
            <a:off x="2973862" y="14930680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Savaysa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3" name="Rectangle 1202">
            <a:extLst>
              <a:ext uri="{FF2B5EF4-FFF2-40B4-BE49-F238E27FC236}">
                <a16:creationId xmlns:a16="http://schemas.microsoft.com/office/drawing/2014/main" id="{B6AE530A-5453-6A4D-9B2B-164DFFB2042D}"/>
              </a:ext>
            </a:extLst>
          </p:cNvPr>
          <p:cNvSpPr/>
          <p:nvPr/>
        </p:nvSpPr>
        <p:spPr>
          <a:xfrm>
            <a:off x="3556071" y="14930680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Enhertu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5" name="Rectangle 1204">
            <a:extLst>
              <a:ext uri="{FF2B5EF4-FFF2-40B4-BE49-F238E27FC236}">
                <a16:creationId xmlns:a16="http://schemas.microsoft.com/office/drawing/2014/main" id="{6DDE6396-5122-4240-B4A2-7AEDF74AE706}"/>
              </a:ext>
            </a:extLst>
          </p:cNvPr>
          <p:cNvSpPr/>
          <p:nvPr/>
        </p:nvSpPr>
        <p:spPr>
          <a:xfrm>
            <a:off x="2973862" y="1508319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08.01.2015</a:t>
            </a:r>
          </a:p>
        </p:txBody>
      </p:sp>
      <p:sp>
        <p:nvSpPr>
          <p:cNvPr id="1206" name="Rectangle 1205">
            <a:extLst>
              <a:ext uri="{FF2B5EF4-FFF2-40B4-BE49-F238E27FC236}">
                <a16:creationId xmlns:a16="http://schemas.microsoft.com/office/drawing/2014/main" id="{1C7278A4-5D7E-3748-B828-4E5CDAF5DD64}"/>
              </a:ext>
            </a:extLst>
          </p:cNvPr>
          <p:cNvSpPr/>
          <p:nvPr/>
        </p:nvSpPr>
        <p:spPr>
          <a:xfrm>
            <a:off x="3556071" y="1508319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20.12.2019</a:t>
            </a:r>
          </a:p>
        </p:txBody>
      </p:sp>
      <p:sp>
        <p:nvSpPr>
          <p:cNvPr id="1208" name="Rectangle 1207">
            <a:extLst>
              <a:ext uri="{FF2B5EF4-FFF2-40B4-BE49-F238E27FC236}">
                <a16:creationId xmlns:a16="http://schemas.microsoft.com/office/drawing/2014/main" id="{B175DBF4-3C47-B143-BBDD-2E7477514A52}"/>
              </a:ext>
            </a:extLst>
          </p:cNvPr>
          <p:cNvSpPr/>
          <p:nvPr/>
        </p:nvSpPr>
        <p:spPr>
          <a:xfrm>
            <a:off x="2973862" y="152369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Cardiology</a:t>
            </a:r>
          </a:p>
        </p:txBody>
      </p:sp>
      <p:sp>
        <p:nvSpPr>
          <p:cNvPr id="1209" name="Rectangle 1208">
            <a:extLst>
              <a:ext uri="{FF2B5EF4-FFF2-40B4-BE49-F238E27FC236}">
                <a16:creationId xmlns:a16="http://schemas.microsoft.com/office/drawing/2014/main" id="{4D90F2CB-24CB-814B-98C4-C10D3AEB1363}"/>
              </a:ext>
            </a:extLst>
          </p:cNvPr>
          <p:cNvSpPr/>
          <p:nvPr/>
        </p:nvSpPr>
        <p:spPr>
          <a:xfrm>
            <a:off x="3556071" y="1523695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211" name="Rectangle 1210">
            <a:extLst>
              <a:ext uri="{FF2B5EF4-FFF2-40B4-BE49-F238E27FC236}">
                <a16:creationId xmlns:a16="http://schemas.microsoft.com/office/drawing/2014/main" id="{7D40B4A9-0DCF-EE4B-8E45-16A126CD77B9}"/>
              </a:ext>
            </a:extLst>
          </p:cNvPr>
          <p:cNvSpPr/>
          <p:nvPr/>
        </p:nvSpPr>
        <p:spPr>
          <a:xfrm>
            <a:off x="2973862" y="154028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Daiichi</a:t>
            </a:r>
          </a:p>
        </p:txBody>
      </p:sp>
      <p:sp>
        <p:nvSpPr>
          <p:cNvPr id="1212" name="Rectangle 1211">
            <a:extLst>
              <a:ext uri="{FF2B5EF4-FFF2-40B4-BE49-F238E27FC236}">
                <a16:creationId xmlns:a16="http://schemas.microsoft.com/office/drawing/2014/main" id="{75A4C93B-EE43-B347-85B8-530D46073D7A}"/>
              </a:ext>
            </a:extLst>
          </p:cNvPr>
          <p:cNvSpPr/>
          <p:nvPr/>
        </p:nvSpPr>
        <p:spPr>
          <a:xfrm>
            <a:off x="3556071" y="154028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Daiichi</a:t>
            </a:r>
          </a:p>
        </p:txBody>
      </p:sp>
      <p:sp>
        <p:nvSpPr>
          <p:cNvPr id="1214" name="Rectangle 1213">
            <a:extLst>
              <a:ext uri="{FF2B5EF4-FFF2-40B4-BE49-F238E27FC236}">
                <a16:creationId xmlns:a16="http://schemas.microsoft.com/office/drawing/2014/main" id="{76FD2F8C-93CF-EE46-AE87-8A611DFF8F07}"/>
              </a:ext>
            </a:extLst>
          </p:cNvPr>
          <p:cNvSpPr/>
          <p:nvPr/>
        </p:nvSpPr>
        <p:spPr>
          <a:xfrm>
            <a:off x="2973862" y="155633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215" name="Rectangle 1214">
            <a:extLst>
              <a:ext uri="{FF2B5EF4-FFF2-40B4-BE49-F238E27FC236}">
                <a16:creationId xmlns:a16="http://schemas.microsoft.com/office/drawing/2014/main" id="{4FB5BE50-D102-714D-AB68-33C09FB17998}"/>
              </a:ext>
            </a:extLst>
          </p:cNvPr>
          <p:cNvSpPr/>
          <p:nvPr/>
        </p:nvSpPr>
        <p:spPr>
          <a:xfrm>
            <a:off x="3556071" y="1556338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216" name="Rectangle 1215">
            <a:extLst>
              <a:ext uri="{FF2B5EF4-FFF2-40B4-BE49-F238E27FC236}">
                <a16:creationId xmlns:a16="http://schemas.microsoft.com/office/drawing/2014/main" id="{78608713-E213-1C47-97A3-5865E168E46E}"/>
              </a:ext>
            </a:extLst>
          </p:cNvPr>
          <p:cNvSpPr/>
          <p:nvPr/>
        </p:nvSpPr>
        <p:spPr>
          <a:xfrm>
            <a:off x="5436536" y="14930680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Turalio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1" name="Rectangle 1220">
            <a:extLst>
              <a:ext uri="{FF2B5EF4-FFF2-40B4-BE49-F238E27FC236}">
                <a16:creationId xmlns:a16="http://schemas.microsoft.com/office/drawing/2014/main" id="{AB1771FD-6273-2441-AAFD-0C103000DCBF}"/>
              </a:ext>
            </a:extLst>
          </p:cNvPr>
          <p:cNvSpPr/>
          <p:nvPr/>
        </p:nvSpPr>
        <p:spPr>
          <a:xfrm>
            <a:off x="5436536" y="1507730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02.08.2019</a:t>
            </a:r>
          </a:p>
        </p:txBody>
      </p:sp>
      <p:sp>
        <p:nvSpPr>
          <p:cNvPr id="1226" name="Rectangle 1225">
            <a:extLst>
              <a:ext uri="{FF2B5EF4-FFF2-40B4-BE49-F238E27FC236}">
                <a16:creationId xmlns:a16="http://schemas.microsoft.com/office/drawing/2014/main" id="{8F04696D-5A9B-9345-81EC-2A1929961DA0}"/>
              </a:ext>
            </a:extLst>
          </p:cNvPr>
          <p:cNvSpPr/>
          <p:nvPr/>
        </p:nvSpPr>
        <p:spPr>
          <a:xfrm>
            <a:off x="5436536" y="1523105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231" name="Rectangle 1230">
            <a:extLst>
              <a:ext uri="{FF2B5EF4-FFF2-40B4-BE49-F238E27FC236}">
                <a16:creationId xmlns:a16="http://schemas.microsoft.com/office/drawing/2014/main" id="{3C67A0CC-E149-8049-91FC-C289D7963502}"/>
              </a:ext>
            </a:extLst>
          </p:cNvPr>
          <p:cNvSpPr/>
          <p:nvPr/>
        </p:nvSpPr>
        <p:spPr>
          <a:xfrm>
            <a:off x="5436536" y="1539699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Plexxikon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6" name="Rectangle 1235">
            <a:extLst>
              <a:ext uri="{FF2B5EF4-FFF2-40B4-BE49-F238E27FC236}">
                <a16:creationId xmlns:a16="http://schemas.microsoft.com/office/drawing/2014/main" id="{8ADA785E-A152-0140-9BFB-C7D030B00C04}"/>
              </a:ext>
            </a:extLst>
          </p:cNvPr>
          <p:cNvSpPr/>
          <p:nvPr/>
        </p:nvSpPr>
        <p:spPr>
          <a:xfrm>
            <a:off x="5436536" y="1555748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9" name="Rectangle 938">
            <a:extLst>
              <a:ext uri="{FF2B5EF4-FFF2-40B4-BE49-F238E27FC236}">
                <a16:creationId xmlns:a16="http://schemas.microsoft.com/office/drawing/2014/main" id="{87330BFE-23C5-2D4C-9C91-E7F7C6256A13}"/>
              </a:ext>
            </a:extLst>
          </p:cNvPr>
          <p:cNvSpPr/>
          <p:nvPr/>
        </p:nvSpPr>
        <p:spPr>
          <a:xfrm>
            <a:off x="262893" y="15957488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0" name="Rectangle 939">
            <a:extLst>
              <a:ext uri="{FF2B5EF4-FFF2-40B4-BE49-F238E27FC236}">
                <a16:creationId xmlns:a16="http://schemas.microsoft.com/office/drawing/2014/main" id="{B6AED52D-1318-474B-A18E-3AF2ECD15888}"/>
              </a:ext>
            </a:extLst>
          </p:cNvPr>
          <p:cNvSpPr/>
          <p:nvPr/>
        </p:nvSpPr>
        <p:spPr>
          <a:xfrm>
            <a:off x="262893" y="15813087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Astellas</a:t>
            </a:r>
          </a:p>
        </p:txBody>
      </p:sp>
      <p:sp>
        <p:nvSpPr>
          <p:cNvPr id="941" name="Oval 940">
            <a:extLst>
              <a:ext uri="{FF2B5EF4-FFF2-40B4-BE49-F238E27FC236}">
                <a16:creationId xmlns:a16="http://schemas.microsoft.com/office/drawing/2014/main" id="{F3FCC044-E6A5-1144-93B3-A645E676FE87}"/>
              </a:ext>
            </a:extLst>
          </p:cNvPr>
          <p:cNvSpPr/>
          <p:nvPr/>
        </p:nvSpPr>
        <p:spPr>
          <a:xfrm>
            <a:off x="189525" y="15799697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958" name="Graphic 957">
            <a:extLst>
              <a:ext uri="{FF2B5EF4-FFF2-40B4-BE49-F238E27FC236}">
                <a16:creationId xmlns:a16="http://schemas.microsoft.com/office/drawing/2014/main" id="{5B1695C7-7A99-D548-8D12-A459E9B924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0317" y="16151599"/>
            <a:ext cx="789157" cy="227979"/>
          </a:xfrm>
          <a:prstGeom prst="rect">
            <a:avLst/>
          </a:prstGeom>
        </p:spPr>
      </p:pic>
      <p:sp>
        <p:nvSpPr>
          <p:cNvPr id="1256" name="Rectangle 1255">
            <a:extLst>
              <a:ext uri="{FF2B5EF4-FFF2-40B4-BE49-F238E27FC236}">
                <a16:creationId xmlns:a16="http://schemas.microsoft.com/office/drawing/2014/main" id="{6E599088-DE13-9548-82FF-943447073508}"/>
              </a:ext>
            </a:extLst>
          </p:cNvPr>
          <p:cNvSpPr/>
          <p:nvPr/>
        </p:nvSpPr>
        <p:spPr>
          <a:xfrm>
            <a:off x="4212263" y="15799697"/>
            <a:ext cx="550396" cy="135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Xospata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1" name="Rectangle 1260">
            <a:extLst>
              <a:ext uri="{FF2B5EF4-FFF2-40B4-BE49-F238E27FC236}">
                <a16:creationId xmlns:a16="http://schemas.microsoft.com/office/drawing/2014/main" id="{EA9CBDD1-F0D6-834A-B68B-C956D3EB2C34}"/>
              </a:ext>
            </a:extLst>
          </p:cNvPr>
          <p:cNvSpPr/>
          <p:nvPr/>
        </p:nvSpPr>
        <p:spPr>
          <a:xfrm>
            <a:off x="4212263" y="1594631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28.11.2018</a:t>
            </a:r>
          </a:p>
        </p:txBody>
      </p:sp>
      <p:sp>
        <p:nvSpPr>
          <p:cNvPr id="1266" name="Rectangle 1265">
            <a:extLst>
              <a:ext uri="{FF2B5EF4-FFF2-40B4-BE49-F238E27FC236}">
                <a16:creationId xmlns:a16="http://schemas.microsoft.com/office/drawing/2014/main" id="{DE57D375-1F08-5143-9209-E676400FCE62}"/>
              </a:ext>
            </a:extLst>
          </p:cNvPr>
          <p:cNvSpPr/>
          <p:nvPr/>
        </p:nvSpPr>
        <p:spPr>
          <a:xfrm>
            <a:off x="4212263" y="161000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271" name="Rectangle 1270">
            <a:extLst>
              <a:ext uri="{FF2B5EF4-FFF2-40B4-BE49-F238E27FC236}">
                <a16:creationId xmlns:a16="http://schemas.microsoft.com/office/drawing/2014/main" id="{120E868B-06CD-064C-9D65-D4026D6424B1}"/>
              </a:ext>
            </a:extLst>
          </p:cNvPr>
          <p:cNvSpPr/>
          <p:nvPr/>
        </p:nvSpPr>
        <p:spPr>
          <a:xfrm>
            <a:off x="4212263" y="1626600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</a:t>
            </a:r>
          </a:p>
        </p:txBody>
      </p:sp>
      <p:sp>
        <p:nvSpPr>
          <p:cNvPr id="1276" name="Rectangle 1275">
            <a:extLst>
              <a:ext uri="{FF2B5EF4-FFF2-40B4-BE49-F238E27FC236}">
                <a16:creationId xmlns:a16="http://schemas.microsoft.com/office/drawing/2014/main" id="{F7ABF798-9635-A743-8CE4-FF2455354292}"/>
              </a:ext>
            </a:extLst>
          </p:cNvPr>
          <p:cNvSpPr/>
          <p:nvPr/>
        </p:nvSpPr>
        <p:spPr>
          <a:xfrm>
            <a:off x="4212263" y="164265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257" name="Rectangle 1256">
            <a:extLst>
              <a:ext uri="{FF2B5EF4-FFF2-40B4-BE49-F238E27FC236}">
                <a16:creationId xmlns:a16="http://schemas.microsoft.com/office/drawing/2014/main" id="{289ED98B-C228-5143-9DC5-57B5AB41290D}"/>
              </a:ext>
            </a:extLst>
          </p:cNvPr>
          <p:cNvSpPr/>
          <p:nvPr/>
        </p:nvSpPr>
        <p:spPr>
          <a:xfrm>
            <a:off x="6022549" y="15799697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>
                <a:solidFill>
                  <a:schemeClr val="tx1">
                    <a:lumMod val="75000"/>
                    <a:lumOff val="25000"/>
                  </a:schemeClr>
                </a:solidFill>
              </a:rPr>
              <a:t>Padcev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8" name="Rectangle 1257">
            <a:extLst>
              <a:ext uri="{FF2B5EF4-FFF2-40B4-BE49-F238E27FC236}">
                <a16:creationId xmlns:a16="http://schemas.microsoft.com/office/drawing/2014/main" id="{06BBB6F8-5C36-604B-81A0-2A38ED9C596D}"/>
              </a:ext>
            </a:extLst>
          </p:cNvPr>
          <p:cNvSpPr/>
          <p:nvPr/>
        </p:nvSpPr>
        <p:spPr>
          <a:xfrm>
            <a:off x="5437817" y="15799697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Cresemba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2" name="Rectangle 1261">
            <a:extLst>
              <a:ext uri="{FF2B5EF4-FFF2-40B4-BE49-F238E27FC236}">
                <a16:creationId xmlns:a16="http://schemas.microsoft.com/office/drawing/2014/main" id="{38F4996A-290C-3F43-8918-FFBC2233DA8A}"/>
              </a:ext>
            </a:extLst>
          </p:cNvPr>
          <p:cNvSpPr/>
          <p:nvPr/>
        </p:nvSpPr>
        <p:spPr>
          <a:xfrm>
            <a:off x="6022549" y="1594631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18.12.2019</a:t>
            </a:r>
          </a:p>
        </p:txBody>
      </p:sp>
      <p:sp>
        <p:nvSpPr>
          <p:cNvPr id="1263" name="Rectangle 1262">
            <a:extLst>
              <a:ext uri="{FF2B5EF4-FFF2-40B4-BE49-F238E27FC236}">
                <a16:creationId xmlns:a16="http://schemas.microsoft.com/office/drawing/2014/main" id="{770794A2-A878-624B-9B8D-90CA3E32932E}"/>
              </a:ext>
            </a:extLst>
          </p:cNvPr>
          <p:cNvSpPr/>
          <p:nvPr/>
        </p:nvSpPr>
        <p:spPr>
          <a:xfrm>
            <a:off x="5437817" y="15946317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06.03.2015</a:t>
            </a:r>
          </a:p>
        </p:txBody>
      </p:sp>
      <p:sp>
        <p:nvSpPr>
          <p:cNvPr id="1267" name="Rectangle 1266">
            <a:extLst>
              <a:ext uri="{FF2B5EF4-FFF2-40B4-BE49-F238E27FC236}">
                <a16:creationId xmlns:a16="http://schemas.microsoft.com/office/drawing/2014/main" id="{1B32B388-34EA-CC4C-8BB5-86291C56D19A}"/>
              </a:ext>
            </a:extLst>
          </p:cNvPr>
          <p:cNvSpPr/>
          <p:nvPr/>
        </p:nvSpPr>
        <p:spPr>
          <a:xfrm>
            <a:off x="6022549" y="161000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268" name="Rectangle 1267">
            <a:extLst>
              <a:ext uri="{FF2B5EF4-FFF2-40B4-BE49-F238E27FC236}">
                <a16:creationId xmlns:a16="http://schemas.microsoft.com/office/drawing/2014/main" id="{390E9043-F185-1646-9DFD-48F34B2A31CD}"/>
              </a:ext>
            </a:extLst>
          </p:cNvPr>
          <p:cNvSpPr/>
          <p:nvPr/>
        </p:nvSpPr>
        <p:spPr>
          <a:xfrm>
            <a:off x="5437817" y="16100073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1272" name="Rectangle 1271">
            <a:extLst>
              <a:ext uri="{FF2B5EF4-FFF2-40B4-BE49-F238E27FC236}">
                <a16:creationId xmlns:a16="http://schemas.microsoft.com/office/drawing/2014/main" id="{C8FCB828-DF5C-EE48-835C-FF638210D5F5}"/>
              </a:ext>
            </a:extLst>
          </p:cNvPr>
          <p:cNvSpPr/>
          <p:nvPr/>
        </p:nvSpPr>
        <p:spPr>
          <a:xfrm>
            <a:off x="6023830" y="16266009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Agens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/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Seag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273" name="Rectangle 1272">
            <a:extLst>
              <a:ext uri="{FF2B5EF4-FFF2-40B4-BE49-F238E27FC236}">
                <a16:creationId xmlns:a16="http://schemas.microsoft.com/office/drawing/2014/main" id="{0C892676-A5A2-9F46-9910-1B685AD82750}"/>
              </a:ext>
            </a:extLst>
          </p:cNvPr>
          <p:cNvSpPr/>
          <p:nvPr/>
        </p:nvSpPr>
        <p:spPr>
          <a:xfrm>
            <a:off x="5436536" y="1626600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Basilea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277" name="Rectangle 1276">
            <a:extLst>
              <a:ext uri="{FF2B5EF4-FFF2-40B4-BE49-F238E27FC236}">
                <a16:creationId xmlns:a16="http://schemas.microsoft.com/office/drawing/2014/main" id="{A249880A-97C4-0D47-80D2-D1F5D971AC53}"/>
              </a:ext>
            </a:extLst>
          </p:cNvPr>
          <p:cNvSpPr/>
          <p:nvPr/>
        </p:nvSpPr>
        <p:spPr>
          <a:xfrm>
            <a:off x="6022549" y="1642650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id="{21926CE5-62DC-EF4F-B9A5-E4CE016858ED}"/>
              </a:ext>
            </a:extLst>
          </p:cNvPr>
          <p:cNvSpPr/>
          <p:nvPr/>
        </p:nvSpPr>
        <p:spPr>
          <a:xfrm>
            <a:off x="5437817" y="16426503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3" name="Rectangle 942">
            <a:extLst>
              <a:ext uri="{FF2B5EF4-FFF2-40B4-BE49-F238E27FC236}">
                <a16:creationId xmlns:a16="http://schemas.microsoft.com/office/drawing/2014/main" id="{7B1BF00B-0721-5A4A-998C-EB6962FE10DE}"/>
              </a:ext>
            </a:extLst>
          </p:cNvPr>
          <p:cNvSpPr/>
          <p:nvPr/>
        </p:nvSpPr>
        <p:spPr>
          <a:xfrm>
            <a:off x="262893" y="16826505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4" name="Rectangle 943">
            <a:extLst>
              <a:ext uri="{FF2B5EF4-FFF2-40B4-BE49-F238E27FC236}">
                <a16:creationId xmlns:a16="http://schemas.microsoft.com/office/drawing/2014/main" id="{3BDB9F22-5B52-274D-9E25-AE0B086D8826}"/>
              </a:ext>
            </a:extLst>
          </p:cNvPr>
          <p:cNvSpPr/>
          <p:nvPr/>
        </p:nvSpPr>
        <p:spPr>
          <a:xfrm>
            <a:off x="262893" y="16682104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Biogen</a:t>
            </a:r>
          </a:p>
        </p:txBody>
      </p:sp>
      <p:sp>
        <p:nvSpPr>
          <p:cNvPr id="945" name="Oval 944">
            <a:extLst>
              <a:ext uri="{FF2B5EF4-FFF2-40B4-BE49-F238E27FC236}">
                <a16:creationId xmlns:a16="http://schemas.microsoft.com/office/drawing/2014/main" id="{57E8DDAB-B079-4F40-88C6-4C0181B0D371}"/>
              </a:ext>
            </a:extLst>
          </p:cNvPr>
          <p:cNvSpPr/>
          <p:nvPr/>
        </p:nvSpPr>
        <p:spPr>
          <a:xfrm>
            <a:off x="189525" y="16668714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959" name="Picture 2" descr="Biogen - Wikipedia">
            <a:extLst>
              <a:ext uri="{FF2B5EF4-FFF2-40B4-BE49-F238E27FC236}">
                <a16:creationId xmlns:a16="http://schemas.microsoft.com/office/drawing/2014/main" id="{2E1A20A1-FE90-1D4D-B95D-8C0C82BD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" y="17012273"/>
            <a:ext cx="702439" cy="2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6" name="Rectangle 1295">
            <a:extLst>
              <a:ext uri="{FF2B5EF4-FFF2-40B4-BE49-F238E27FC236}">
                <a16:creationId xmlns:a16="http://schemas.microsoft.com/office/drawing/2014/main" id="{6539B6D2-FDEE-9240-807C-2386CD01B7AB}"/>
              </a:ext>
            </a:extLst>
          </p:cNvPr>
          <p:cNvSpPr/>
          <p:nvPr/>
        </p:nvSpPr>
        <p:spPr>
          <a:xfrm>
            <a:off x="5436536" y="16668714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Zinbryta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97" name="Rectangle 1296">
            <a:extLst>
              <a:ext uri="{FF2B5EF4-FFF2-40B4-BE49-F238E27FC236}">
                <a16:creationId xmlns:a16="http://schemas.microsoft.com/office/drawing/2014/main" id="{B7F614EA-2BFC-3940-95B4-187921A44EEA}"/>
              </a:ext>
            </a:extLst>
          </p:cNvPr>
          <p:cNvSpPr/>
          <p:nvPr/>
        </p:nvSpPr>
        <p:spPr>
          <a:xfrm>
            <a:off x="6026511" y="16668714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Spinraza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98" name="Rectangle 1297">
            <a:extLst>
              <a:ext uri="{FF2B5EF4-FFF2-40B4-BE49-F238E27FC236}">
                <a16:creationId xmlns:a16="http://schemas.microsoft.com/office/drawing/2014/main" id="{AEE5F5A2-E784-C541-AB7B-E93D9027ED29}"/>
              </a:ext>
            </a:extLst>
          </p:cNvPr>
          <p:cNvSpPr/>
          <p:nvPr/>
        </p:nvSpPr>
        <p:spPr>
          <a:xfrm>
            <a:off x="6602793" y="16668714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Aduhelm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5E029A0C-1ABD-6840-B80C-9498D6178924}"/>
              </a:ext>
            </a:extLst>
          </p:cNvPr>
          <p:cNvSpPr/>
          <p:nvPr/>
        </p:nvSpPr>
        <p:spPr>
          <a:xfrm>
            <a:off x="5436536" y="1681533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27.05.2016</a:t>
            </a:r>
          </a:p>
        </p:txBody>
      </p:sp>
      <p:sp>
        <p:nvSpPr>
          <p:cNvPr id="1302" name="Rectangle 1301">
            <a:extLst>
              <a:ext uri="{FF2B5EF4-FFF2-40B4-BE49-F238E27FC236}">
                <a16:creationId xmlns:a16="http://schemas.microsoft.com/office/drawing/2014/main" id="{27536EAB-1E87-164E-9E25-A7C3A216C89D}"/>
              </a:ext>
            </a:extLst>
          </p:cNvPr>
          <p:cNvSpPr/>
          <p:nvPr/>
        </p:nvSpPr>
        <p:spPr>
          <a:xfrm>
            <a:off x="6026511" y="1681533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23.12.2016</a:t>
            </a:r>
          </a:p>
        </p:txBody>
      </p:sp>
      <p:sp>
        <p:nvSpPr>
          <p:cNvPr id="1303" name="Rectangle 1302">
            <a:extLst>
              <a:ext uri="{FF2B5EF4-FFF2-40B4-BE49-F238E27FC236}">
                <a16:creationId xmlns:a16="http://schemas.microsoft.com/office/drawing/2014/main" id="{6DD82421-461A-AC47-8F52-E9F187AB1A65}"/>
              </a:ext>
            </a:extLst>
          </p:cNvPr>
          <p:cNvSpPr/>
          <p:nvPr/>
        </p:nvSpPr>
        <p:spPr>
          <a:xfrm>
            <a:off x="6602793" y="1681533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07.06.2021</a:t>
            </a:r>
          </a:p>
        </p:txBody>
      </p:sp>
      <p:sp>
        <p:nvSpPr>
          <p:cNvPr id="1306" name="Rectangle 1305">
            <a:extLst>
              <a:ext uri="{FF2B5EF4-FFF2-40B4-BE49-F238E27FC236}">
                <a16:creationId xmlns:a16="http://schemas.microsoft.com/office/drawing/2014/main" id="{56CC30B7-38EB-314A-956E-AEC250D7B436}"/>
              </a:ext>
            </a:extLst>
          </p:cNvPr>
          <p:cNvSpPr/>
          <p:nvPr/>
        </p:nvSpPr>
        <p:spPr>
          <a:xfrm>
            <a:off x="5436536" y="1696909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</a:p>
        </p:txBody>
      </p:sp>
      <p:sp>
        <p:nvSpPr>
          <p:cNvPr id="1307" name="Rectangle 1306">
            <a:extLst>
              <a:ext uri="{FF2B5EF4-FFF2-40B4-BE49-F238E27FC236}">
                <a16:creationId xmlns:a16="http://schemas.microsoft.com/office/drawing/2014/main" id="{8373C044-1B2A-304C-A13D-7DBBA98E3E09}"/>
              </a:ext>
            </a:extLst>
          </p:cNvPr>
          <p:cNvSpPr/>
          <p:nvPr/>
        </p:nvSpPr>
        <p:spPr>
          <a:xfrm>
            <a:off x="6026511" y="1696909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1308" name="Rectangle 1307">
            <a:extLst>
              <a:ext uri="{FF2B5EF4-FFF2-40B4-BE49-F238E27FC236}">
                <a16:creationId xmlns:a16="http://schemas.microsoft.com/office/drawing/2014/main" id="{CD121EF7-FB6E-A646-ADE8-B21F3EF2CE23}"/>
              </a:ext>
            </a:extLst>
          </p:cNvPr>
          <p:cNvSpPr/>
          <p:nvPr/>
        </p:nvSpPr>
        <p:spPr>
          <a:xfrm>
            <a:off x="6602793" y="1696909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1311" name="Rectangle 1310">
            <a:extLst>
              <a:ext uri="{FF2B5EF4-FFF2-40B4-BE49-F238E27FC236}">
                <a16:creationId xmlns:a16="http://schemas.microsoft.com/office/drawing/2014/main" id="{19B2B74C-4C09-194B-A007-F9F3C572E44A}"/>
              </a:ext>
            </a:extLst>
          </p:cNvPr>
          <p:cNvSpPr/>
          <p:nvPr/>
        </p:nvSpPr>
        <p:spPr>
          <a:xfrm>
            <a:off x="5436536" y="1713502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PDL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BioPh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312" name="Rectangle 1311">
            <a:extLst>
              <a:ext uri="{FF2B5EF4-FFF2-40B4-BE49-F238E27FC236}">
                <a16:creationId xmlns:a16="http://schemas.microsoft.com/office/drawing/2014/main" id="{357C3806-B9BD-AC4F-B324-98415F56B9EA}"/>
              </a:ext>
            </a:extLst>
          </p:cNvPr>
          <p:cNvSpPr/>
          <p:nvPr/>
        </p:nvSpPr>
        <p:spPr>
          <a:xfrm>
            <a:off x="6027792" y="17135026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</a:t>
            </a:r>
          </a:p>
        </p:txBody>
      </p:sp>
      <p:sp>
        <p:nvSpPr>
          <p:cNvPr id="1313" name="Rectangle 1312">
            <a:extLst>
              <a:ext uri="{FF2B5EF4-FFF2-40B4-BE49-F238E27FC236}">
                <a16:creationId xmlns:a16="http://schemas.microsoft.com/office/drawing/2014/main" id="{ED861D42-569F-234B-AE7F-8FA168B3A5DE}"/>
              </a:ext>
            </a:extLst>
          </p:cNvPr>
          <p:cNvSpPr/>
          <p:nvPr/>
        </p:nvSpPr>
        <p:spPr>
          <a:xfrm>
            <a:off x="6601512" y="1713502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Univ. Zurich</a:t>
            </a:r>
          </a:p>
        </p:txBody>
      </p:sp>
      <p:sp>
        <p:nvSpPr>
          <p:cNvPr id="1316" name="Rectangle 1315">
            <a:extLst>
              <a:ext uri="{FF2B5EF4-FFF2-40B4-BE49-F238E27FC236}">
                <a16:creationId xmlns:a16="http://schemas.microsoft.com/office/drawing/2014/main" id="{EAA84BCD-583F-5F44-8501-C617AB89E89E}"/>
              </a:ext>
            </a:extLst>
          </p:cNvPr>
          <p:cNvSpPr/>
          <p:nvPr/>
        </p:nvSpPr>
        <p:spPr>
          <a:xfrm>
            <a:off x="5436536" y="172955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7" name="Rectangle 1316">
            <a:extLst>
              <a:ext uri="{FF2B5EF4-FFF2-40B4-BE49-F238E27FC236}">
                <a16:creationId xmlns:a16="http://schemas.microsoft.com/office/drawing/2014/main" id="{42507D42-3D21-B440-B2C0-F96F29DBF158}"/>
              </a:ext>
            </a:extLst>
          </p:cNvPr>
          <p:cNvSpPr/>
          <p:nvPr/>
        </p:nvSpPr>
        <p:spPr>
          <a:xfrm>
            <a:off x="6026511" y="172955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Collab.</a:t>
            </a:r>
          </a:p>
        </p:txBody>
      </p:sp>
      <p:sp>
        <p:nvSpPr>
          <p:cNvPr id="1318" name="Rectangle 1317">
            <a:extLst>
              <a:ext uri="{FF2B5EF4-FFF2-40B4-BE49-F238E27FC236}">
                <a16:creationId xmlns:a16="http://schemas.microsoft.com/office/drawing/2014/main" id="{10FDE619-D2CA-2240-911B-83A872C912C4}"/>
              </a:ext>
            </a:extLst>
          </p:cNvPr>
          <p:cNvSpPr/>
          <p:nvPr/>
        </p:nvSpPr>
        <p:spPr>
          <a:xfrm>
            <a:off x="6602793" y="1729552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</a:p>
        </p:txBody>
      </p:sp>
      <p:sp>
        <p:nvSpPr>
          <p:cNvPr id="947" name="Rectangle 946">
            <a:extLst>
              <a:ext uri="{FF2B5EF4-FFF2-40B4-BE49-F238E27FC236}">
                <a16:creationId xmlns:a16="http://schemas.microsoft.com/office/drawing/2014/main" id="{01A44855-DD4A-EC42-92A4-66911BBB0BDB}"/>
              </a:ext>
            </a:extLst>
          </p:cNvPr>
          <p:cNvSpPr/>
          <p:nvPr/>
        </p:nvSpPr>
        <p:spPr>
          <a:xfrm>
            <a:off x="262893" y="17695521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8" name="Rectangle 947">
            <a:extLst>
              <a:ext uri="{FF2B5EF4-FFF2-40B4-BE49-F238E27FC236}">
                <a16:creationId xmlns:a16="http://schemas.microsoft.com/office/drawing/2014/main" id="{C1585203-1DA9-F14D-B6B0-9E55C8C406B6}"/>
              </a:ext>
            </a:extLst>
          </p:cNvPr>
          <p:cNvSpPr/>
          <p:nvPr/>
        </p:nvSpPr>
        <p:spPr>
          <a:xfrm>
            <a:off x="262893" y="17551120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Boehringer</a:t>
            </a:r>
          </a:p>
        </p:txBody>
      </p:sp>
      <p:sp>
        <p:nvSpPr>
          <p:cNvPr id="949" name="Oval 948">
            <a:extLst>
              <a:ext uri="{FF2B5EF4-FFF2-40B4-BE49-F238E27FC236}">
                <a16:creationId xmlns:a16="http://schemas.microsoft.com/office/drawing/2014/main" id="{4CF907AC-079A-CB4E-9E7F-8BC1627E0B98}"/>
              </a:ext>
            </a:extLst>
          </p:cNvPr>
          <p:cNvSpPr/>
          <p:nvPr/>
        </p:nvSpPr>
        <p:spPr>
          <a:xfrm>
            <a:off x="189525" y="17537730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960" name="Picture 2">
            <a:extLst>
              <a:ext uri="{FF2B5EF4-FFF2-40B4-BE49-F238E27FC236}">
                <a16:creationId xmlns:a16="http://schemas.microsoft.com/office/drawing/2014/main" id="{77E83B77-A5CD-EE42-A842-2ABDBDD6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2" y="17892526"/>
            <a:ext cx="719647" cy="2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3" name="Rectangle 1322">
            <a:extLst>
              <a:ext uri="{FF2B5EF4-FFF2-40B4-BE49-F238E27FC236}">
                <a16:creationId xmlns:a16="http://schemas.microsoft.com/office/drawing/2014/main" id="{662CFE6A-900C-D143-B16B-9D36C4942BE1}"/>
              </a:ext>
            </a:extLst>
          </p:cNvPr>
          <p:cNvSpPr/>
          <p:nvPr/>
        </p:nvSpPr>
        <p:spPr>
          <a:xfrm>
            <a:off x="3556071" y="17537730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Praxbind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26" name="Rectangle 1325">
            <a:extLst>
              <a:ext uri="{FF2B5EF4-FFF2-40B4-BE49-F238E27FC236}">
                <a16:creationId xmlns:a16="http://schemas.microsoft.com/office/drawing/2014/main" id="{0545CF39-8A4E-A94F-873D-6F215E78E744}"/>
              </a:ext>
            </a:extLst>
          </p:cNvPr>
          <p:cNvSpPr/>
          <p:nvPr/>
        </p:nvSpPr>
        <p:spPr>
          <a:xfrm>
            <a:off x="3556071" y="1769024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16.10.2015</a:t>
            </a:r>
          </a:p>
        </p:txBody>
      </p:sp>
      <p:sp>
        <p:nvSpPr>
          <p:cNvPr id="1329" name="Rectangle 1328">
            <a:extLst>
              <a:ext uri="{FF2B5EF4-FFF2-40B4-BE49-F238E27FC236}">
                <a16:creationId xmlns:a16="http://schemas.microsoft.com/office/drawing/2014/main" id="{60744303-9C9F-4544-8B99-9319923CBD40}"/>
              </a:ext>
            </a:extLst>
          </p:cNvPr>
          <p:cNvSpPr/>
          <p:nvPr/>
        </p:nvSpPr>
        <p:spPr>
          <a:xfrm>
            <a:off x="3556071" y="1784400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Haematology</a:t>
            </a:r>
          </a:p>
        </p:txBody>
      </p:sp>
      <p:sp>
        <p:nvSpPr>
          <p:cNvPr id="1332" name="Rectangle 1331">
            <a:extLst>
              <a:ext uri="{FF2B5EF4-FFF2-40B4-BE49-F238E27FC236}">
                <a16:creationId xmlns:a16="http://schemas.microsoft.com/office/drawing/2014/main" id="{3BEC9E3A-7437-7647-89EF-AD4F21B90ADC}"/>
              </a:ext>
            </a:extLst>
          </p:cNvPr>
          <p:cNvSpPr/>
          <p:nvPr/>
        </p:nvSpPr>
        <p:spPr>
          <a:xfrm>
            <a:off x="3556071" y="1800993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Boehringer</a:t>
            </a:r>
          </a:p>
        </p:txBody>
      </p:sp>
      <p:sp>
        <p:nvSpPr>
          <p:cNvPr id="1335" name="Rectangle 1334">
            <a:extLst>
              <a:ext uri="{FF2B5EF4-FFF2-40B4-BE49-F238E27FC236}">
                <a16:creationId xmlns:a16="http://schemas.microsoft.com/office/drawing/2014/main" id="{11E9A394-192C-AE40-96B0-C30A8B99C24F}"/>
              </a:ext>
            </a:extLst>
          </p:cNvPr>
          <p:cNvSpPr/>
          <p:nvPr/>
        </p:nvSpPr>
        <p:spPr>
          <a:xfrm>
            <a:off x="3556071" y="1817043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1365" name="Rounded Rectangle 1364">
            <a:extLst>
              <a:ext uri="{FF2B5EF4-FFF2-40B4-BE49-F238E27FC236}">
                <a16:creationId xmlns:a16="http://schemas.microsoft.com/office/drawing/2014/main" id="{71C5EFC8-6223-D042-9AAE-A58495A332A8}"/>
              </a:ext>
            </a:extLst>
          </p:cNvPr>
          <p:cNvSpPr/>
          <p:nvPr/>
        </p:nvSpPr>
        <p:spPr>
          <a:xfrm>
            <a:off x="8581292" y="17122282"/>
            <a:ext cx="1908068" cy="127264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Description: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55075C4-96D1-2F4A-AAB0-F27E7CD58AE0}"/>
              </a:ext>
            </a:extLst>
          </p:cNvPr>
          <p:cNvSpPr/>
          <p:nvPr/>
        </p:nvSpPr>
        <p:spPr>
          <a:xfrm>
            <a:off x="8654688" y="17393135"/>
            <a:ext cx="753154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 name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3772881-C7A0-4643-9469-7F95C3673CA4}"/>
              </a:ext>
            </a:extLst>
          </p:cNvPr>
          <p:cNvSpPr/>
          <p:nvPr/>
        </p:nvSpPr>
        <p:spPr>
          <a:xfrm>
            <a:off x="8654688" y="17545652"/>
            <a:ext cx="753154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Approval date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6E5132C-559D-1648-A999-1763D0F04132}"/>
              </a:ext>
            </a:extLst>
          </p:cNvPr>
          <p:cNvSpPr/>
          <p:nvPr/>
        </p:nvSpPr>
        <p:spPr>
          <a:xfrm>
            <a:off x="8654688" y="17699408"/>
            <a:ext cx="753154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Therapy area</a:t>
            </a:r>
            <a:endParaRPr lang="en-GB" sz="6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B3CD8DE-D69E-204D-A2E6-DC3BB873A4E4}"/>
              </a:ext>
            </a:extLst>
          </p:cNvPr>
          <p:cNvSpPr/>
          <p:nvPr/>
        </p:nvSpPr>
        <p:spPr>
          <a:xfrm>
            <a:off x="8648338" y="17865344"/>
            <a:ext cx="753154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Originator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84CC25E-BCDC-5347-82B7-14C810376415}"/>
              </a:ext>
            </a:extLst>
          </p:cNvPr>
          <p:cNvSpPr/>
          <p:nvPr/>
        </p:nvSpPr>
        <p:spPr>
          <a:xfrm>
            <a:off x="8648338" y="18025838"/>
            <a:ext cx="753154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Category of  origin</a:t>
            </a:r>
            <a:endParaRPr lang="en-GB" sz="6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1" name="Rectangle 1360">
            <a:extLst>
              <a:ext uri="{FF2B5EF4-FFF2-40B4-BE49-F238E27FC236}">
                <a16:creationId xmlns:a16="http://schemas.microsoft.com/office/drawing/2014/main" id="{36E387AD-D5CA-E649-BFDA-F4496F03F2F3}"/>
              </a:ext>
            </a:extLst>
          </p:cNvPr>
          <p:cNvSpPr/>
          <p:nvPr/>
        </p:nvSpPr>
        <p:spPr>
          <a:xfrm>
            <a:off x="9621943" y="17391821"/>
            <a:ext cx="779263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Internally</a:t>
            </a:r>
          </a:p>
        </p:txBody>
      </p:sp>
      <p:sp>
        <p:nvSpPr>
          <p:cNvPr id="1362" name="Rectangle 1361">
            <a:extLst>
              <a:ext uri="{FF2B5EF4-FFF2-40B4-BE49-F238E27FC236}">
                <a16:creationId xmlns:a16="http://schemas.microsoft.com/office/drawing/2014/main" id="{AC82F8A2-61BF-9F41-85B8-394CBB161832}"/>
              </a:ext>
            </a:extLst>
          </p:cNvPr>
          <p:cNvSpPr/>
          <p:nvPr/>
        </p:nvSpPr>
        <p:spPr>
          <a:xfrm>
            <a:off x="9621943" y="17785305"/>
            <a:ext cx="779263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In-Licensing</a:t>
            </a:r>
          </a:p>
        </p:txBody>
      </p:sp>
      <p:sp>
        <p:nvSpPr>
          <p:cNvPr id="1363" name="Rectangle 1362">
            <a:extLst>
              <a:ext uri="{FF2B5EF4-FFF2-40B4-BE49-F238E27FC236}">
                <a16:creationId xmlns:a16="http://schemas.microsoft.com/office/drawing/2014/main" id="{B2625C19-0630-2E44-B138-108CF2D97A46}"/>
              </a:ext>
            </a:extLst>
          </p:cNvPr>
          <p:cNvSpPr/>
          <p:nvPr/>
        </p:nvSpPr>
        <p:spPr>
          <a:xfrm>
            <a:off x="9621943" y="17588563"/>
            <a:ext cx="779263" cy="135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collaboration</a:t>
            </a:r>
          </a:p>
        </p:txBody>
      </p:sp>
      <p:sp>
        <p:nvSpPr>
          <p:cNvPr id="1364" name="Rectangle 1363">
            <a:extLst>
              <a:ext uri="{FF2B5EF4-FFF2-40B4-BE49-F238E27FC236}">
                <a16:creationId xmlns:a16="http://schemas.microsoft.com/office/drawing/2014/main" id="{162741BC-45DF-7B47-A5A6-AAAC8A6469AF}"/>
              </a:ext>
            </a:extLst>
          </p:cNvPr>
          <p:cNvSpPr/>
          <p:nvPr/>
        </p:nvSpPr>
        <p:spPr>
          <a:xfrm>
            <a:off x="9621943" y="17982046"/>
            <a:ext cx="779263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Acquisition</a:t>
            </a:r>
          </a:p>
        </p:txBody>
      </p:sp>
      <p:sp>
        <p:nvSpPr>
          <p:cNvPr id="807" name="Rectangle 806">
            <a:extLst>
              <a:ext uri="{FF2B5EF4-FFF2-40B4-BE49-F238E27FC236}">
                <a16:creationId xmlns:a16="http://schemas.microsoft.com/office/drawing/2014/main" id="{9582C675-3A89-A9A9-0527-E2F0659A6B9A}"/>
              </a:ext>
            </a:extLst>
          </p:cNvPr>
          <p:cNvSpPr/>
          <p:nvPr/>
        </p:nvSpPr>
        <p:spPr>
          <a:xfrm>
            <a:off x="9616964" y="18177386"/>
            <a:ext cx="779263" cy="135229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CCFEB57-2E28-2B48-9AA9-9B71538ED0CF}"/>
              </a:ext>
            </a:extLst>
          </p:cNvPr>
          <p:cNvSpPr/>
          <p:nvPr/>
        </p:nvSpPr>
        <p:spPr>
          <a:xfrm>
            <a:off x="294764" y="1184199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6F87287-DE75-F645-8821-C65EDFA4C161}"/>
              </a:ext>
            </a:extLst>
          </p:cNvPr>
          <p:cNvSpPr/>
          <p:nvPr/>
        </p:nvSpPr>
        <p:spPr>
          <a:xfrm>
            <a:off x="294764" y="1039798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Novartis</a:t>
            </a:r>
          </a:p>
        </p:txBody>
      </p:sp>
      <p:pic>
        <p:nvPicPr>
          <p:cNvPr id="195" name="Picture 2">
            <a:extLst>
              <a:ext uri="{FF2B5EF4-FFF2-40B4-BE49-F238E27FC236}">
                <a16:creationId xmlns:a16="http://schemas.microsoft.com/office/drawing/2014/main" id="{2B0E2726-3DF7-9C48-B4A8-3D729A7C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4" y="1433237"/>
            <a:ext cx="720000" cy="1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Oval 196">
            <a:extLst>
              <a:ext uri="{FF2B5EF4-FFF2-40B4-BE49-F238E27FC236}">
                <a16:creationId xmlns:a16="http://schemas.microsoft.com/office/drawing/2014/main" id="{0ECA1AF9-7080-F848-9345-28372D500E10}"/>
              </a:ext>
            </a:extLst>
          </p:cNvPr>
          <p:cNvSpPr/>
          <p:nvPr/>
        </p:nvSpPr>
        <p:spPr>
          <a:xfrm>
            <a:off x="221396" y="1026408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A1332B-857D-3E40-960C-BB5030297FAF}"/>
              </a:ext>
            </a:extLst>
          </p:cNvPr>
          <p:cNvSpPr/>
          <p:nvPr/>
        </p:nvSpPr>
        <p:spPr>
          <a:xfrm>
            <a:off x="4212263" y="1026408"/>
            <a:ext cx="550396" cy="135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Kisqali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7576D-62C5-E141-BE70-CCE6F0224890}"/>
              </a:ext>
            </a:extLst>
          </p:cNvPr>
          <p:cNvSpPr/>
          <p:nvPr/>
        </p:nvSpPr>
        <p:spPr>
          <a:xfrm>
            <a:off x="4802238" y="1026408"/>
            <a:ext cx="550396" cy="135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Rydapt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4AC815-28F5-9740-8B10-CB5BACBBC4B2}"/>
              </a:ext>
            </a:extLst>
          </p:cNvPr>
          <p:cNvSpPr/>
          <p:nvPr/>
        </p:nvSpPr>
        <p:spPr>
          <a:xfrm>
            <a:off x="4212263" y="117302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13.03.2017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410BB0-6544-9243-A2AA-2B7DDF673BF2}"/>
              </a:ext>
            </a:extLst>
          </p:cNvPr>
          <p:cNvSpPr/>
          <p:nvPr/>
        </p:nvSpPr>
        <p:spPr>
          <a:xfrm>
            <a:off x="4802238" y="117302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28.04.2017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9D14D5D-5EE4-BE41-B35A-F8DF3FD12229}"/>
              </a:ext>
            </a:extLst>
          </p:cNvPr>
          <p:cNvSpPr/>
          <p:nvPr/>
        </p:nvSpPr>
        <p:spPr>
          <a:xfrm>
            <a:off x="4212263" y="13267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76153B-CFEA-BA4D-A2C2-D4365F784B25}"/>
              </a:ext>
            </a:extLst>
          </p:cNvPr>
          <p:cNvSpPr/>
          <p:nvPr/>
        </p:nvSpPr>
        <p:spPr>
          <a:xfrm>
            <a:off x="4802238" y="13267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A9C0FB-1596-8C46-B23C-077E2E8BFE63}"/>
              </a:ext>
            </a:extLst>
          </p:cNvPr>
          <p:cNvSpPr/>
          <p:nvPr/>
        </p:nvSpPr>
        <p:spPr>
          <a:xfrm>
            <a:off x="4212263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Astex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Nov.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4CF3004-B91F-C94C-B505-6D1EA77B8D8F}"/>
              </a:ext>
            </a:extLst>
          </p:cNvPr>
          <p:cNvSpPr/>
          <p:nvPr/>
        </p:nvSpPr>
        <p:spPr>
          <a:xfrm>
            <a:off x="4803519" y="1492720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Dana-Fa. / N.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A6D503A-FCBF-844D-9B45-D6DE48AF34B3}"/>
              </a:ext>
            </a:extLst>
          </p:cNvPr>
          <p:cNvSpPr/>
          <p:nvPr/>
        </p:nvSpPr>
        <p:spPr>
          <a:xfrm>
            <a:off x="4212263" y="165321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A7B245F-2ACE-B642-A2A1-DE06D6599100}"/>
              </a:ext>
            </a:extLst>
          </p:cNvPr>
          <p:cNvSpPr/>
          <p:nvPr/>
        </p:nvSpPr>
        <p:spPr>
          <a:xfrm>
            <a:off x="4802238" y="165321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FA1449-E075-4C4B-A8E6-087C7CE75FEF}"/>
              </a:ext>
            </a:extLst>
          </p:cNvPr>
          <p:cNvSpPr/>
          <p:nvPr/>
        </p:nvSpPr>
        <p:spPr>
          <a:xfrm>
            <a:off x="1234108" y="1026408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Cosentyx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96F92F-B7C0-F543-BA16-888F4022AECA}"/>
              </a:ext>
            </a:extLst>
          </p:cNvPr>
          <p:cNvSpPr/>
          <p:nvPr/>
        </p:nvSpPr>
        <p:spPr>
          <a:xfrm>
            <a:off x="1813812" y="1026408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Entresto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AE682A-BEF5-194E-B8DF-5116C24CB31E}"/>
              </a:ext>
            </a:extLst>
          </p:cNvPr>
          <p:cNvSpPr/>
          <p:nvPr/>
        </p:nvSpPr>
        <p:spPr>
          <a:xfrm>
            <a:off x="2396021" y="1026408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Mayzent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1B178B-9F2B-DA40-9DBA-F95FA2E07099}"/>
              </a:ext>
            </a:extLst>
          </p:cNvPr>
          <p:cNvSpPr/>
          <p:nvPr/>
        </p:nvSpPr>
        <p:spPr>
          <a:xfrm>
            <a:off x="2978230" y="1026408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Piqray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2F3CD8-9428-5947-9A19-82B9EEB5CB37}"/>
              </a:ext>
            </a:extLst>
          </p:cNvPr>
          <p:cNvSpPr/>
          <p:nvPr/>
        </p:nvSpPr>
        <p:spPr>
          <a:xfrm>
            <a:off x="1234108" y="1178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21.01.2015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BB80A62-909B-B34C-B147-6D089612638C}"/>
              </a:ext>
            </a:extLst>
          </p:cNvPr>
          <p:cNvSpPr/>
          <p:nvPr/>
        </p:nvSpPr>
        <p:spPr>
          <a:xfrm>
            <a:off x="1813812" y="1178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07.07.2015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EAD689-79D6-0B48-837E-2064FFF55EB8}"/>
              </a:ext>
            </a:extLst>
          </p:cNvPr>
          <p:cNvSpPr/>
          <p:nvPr/>
        </p:nvSpPr>
        <p:spPr>
          <a:xfrm>
            <a:off x="2396021" y="1178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26.03.2019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0AA04AF-C072-CD48-98D8-3B518558DC96}"/>
              </a:ext>
            </a:extLst>
          </p:cNvPr>
          <p:cNvSpPr/>
          <p:nvPr/>
        </p:nvSpPr>
        <p:spPr>
          <a:xfrm>
            <a:off x="2978230" y="1178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24.05.2019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C63C74-6C4F-B44B-B3AA-67DB73DD735D}"/>
              </a:ext>
            </a:extLst>
          </p:cNvPr>
          <p:cNvSpPr/>
          <p:nvPr/>
        </p:nvSpPr>
        <p:spPr>
          <a:xfrm>
            <a:off x="1234108" y="133268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3C68E0-2F05-2E46-BCE9-89B27578C4DE}"/>
              </a:ext>
            </a:extLst>
          </p:cNvPr>
          <p:cNvSpPr/>
          <p:nvPr/>
        </p:nvSpPr>
        <p:spPr>
          <a:xfrm>
            <a:off x="1813812" y="133268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Cardiology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8C71056-BB26-AA4D-B279-4D15A226DC7F}"/>
              </a:ext>
            </a:extLst>
          </p:cNvPr>
          <p:cNvSpPr/>
          <p:nvPr/>
        </p:nvSpPr>
        <p:spPr>
          <a:xfrm>
            <a:off x="2396021" y="133268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907CBB-1877-3542-9AFB-71FA3E2B1E91}"/>
              </a:ext>
            </a:extLst>
          </p:cNvPr>
          <p:cNvSpPr/>
          <p:nvPr/>
        </p:nvSpPr>
        <p:spPr>
          <a:xfrm>
            <a:off x="2978230" y="133268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443F09-74E2-6944-9BEC-5C3816D85086}"/>
              </a:ext>
            </a:extLst>
          </p:cNvPr>
          <p:cNvSpPr/>
          <p:nvPr/>
        </p:nvSpPr>
        <p:spPr>
          <a:xfrm>
            <a:off x="1234108" y="14986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Novartis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E9866B0-530C-704F-A503-991580BCAF1B}"/>
              </a:ext>
            </a:extLst>
          </p:cNvPr>
          <p:cNvSpPr/>
          <p:nvPr/>
        </p:nvSpPr>
        <p:spPr>
          <a:xfrm>
            <a:off x="1813812" y="14986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Novartis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640D42-755C-C544-9CAB-F933676025D6}"/>
              </a:ext>
            </a:extLst>
          </p:cNvPr>
          <p:cNvSpPr/>
          <p:nvPr/>
        </p:nvSpPr>
        <p:spPr>
          <a:xfrm>
            <a:off x="2396021" y="14986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Novartis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0C9E108-3394-3D40-BA14-AF7149E2B5F6}"/>
              </a:ext>
            </a:extLst>
          </p:cNvPr>
          <p:cNvSpPr/>
          <p:nvPr/>
        </p:nvSpPr>
        <p:spPr>
          <a:xfrm>
            <a:off x="2978230" y="14986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Novartis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1A297CE-844D-1E4B-B510-FAF2663A4FF6}"/>
              </a:ext>
            </a:extLst>
          </p:cNvPr>
          <p:cNvSpPr/>
          <p:nvPr/>
        </p:nvSpPr>
        <p:spPr>
          <a:xfrm>
            <a:off x="1234108" y="165911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77861C2-2B93-2741-8262-61F4BA4CFF96}"/>
              </a:ext>
            </a:extLst>
          </p:cNvPr>
          <p:cNvSpPr/>
          <p:nvPr/>
        </p:nvSpPr>
        <p:spPr>
          <a:xfrm>
            <a:off x="1813812" y="165911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D8121E6-9940-944E-991A-2B36C99C3B8E}"/>
              </a:ext>
            </a:extLst>
          </p:cNvPr>
          <p:cNvSpPr/>
          <p:nvPr/>
        </p:nvSpPr>
        <p:spPr>
          <a:xfrm>
            <a:off x="2396021" y="165911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F5E78EE-33E5-AF45-BD34-8384BCCDD903}"/>
              </a:ext>
            </a:extLst>
          </p:cNvPr>
          <p:cNvSpPr/>
          <p:nvPr/>
        </p:nvSpPr>
        <p:spPr>
          <a:xfrm>
            <a:off x="2978230" y="165911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768" name="Rectangle 767">
            <a:extLst>
              <a:ext uri="{FF2B5EF4-FFF2-40B4-BE49-F238E27FC236}">
                <a16:creationId xmlns:a16="http://schemas.microsoft.com/office/drawing/2014/main" id="{3DC463C0-08E9-A7AE-0D92-61639B1E8EC6}"/>
              </a:ext>
            </a:extLst>
          </p:cNvPr>
          <p:cNvSpPr/>
          <p:nvPr/>
        </p:nvSpPr>
        <p:spPr>
          <a:xfrm>
            <a:off x="3556071" y="1026408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Scemblix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1" name="Rectangle 770">
            <a:extLst>
              <a:ext uri="{FF2B5EF4-FFF2-40B4-BE49-F238E27FC236}">
                <a16:creationId xmlns:a16="http://schemas.microsoft.com/office/drawing/2014/main" id="{AD089C8B-203E-4BA3-4F57-0EC91D5FB5DE}"/>
              </a:ext>
            </a:extLst>
          </p:cNvPr>
          <p:cNvSpPr/>
          <p:nvPr/>
        </p:nvSpPr>
        <p:spPr>
          <a:xfrm>
            <a:off x="3556071" y="1178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29.10.2021</a:t>
            </a:r>
          </a:p>
        </p:txBody>
      </p:sp>
      <p:sp>
        <p:nvSpPr>
          <p:cNvPr id="780" name="Rectangle 779">
            <a:extLst>
              <a:ext uri="{FF2B5EF4-FFF2-40B4-BE49-F238E27FC236}">
                <a16:creationId xmlns:a16="http://schemas.microsoft.com/office/drawing/2014/main" id="{1FBD28DA-48AD-1AAB-EF2E-4A1EE931C0EA}"/>
              </a:ext>
            </a:extLst>
          </p:cNvPr>
          <p:cNvSpPr/>
          <p:nvPr/>
        </p:nvSpPr>
        <p:spPr>
          <a:xfrm>
            <a:off x="3556071" y="133268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89" name="Rectangle 788">
            <a:extLst>
              <a:ext uri="{FF2B5EF4-FFF2-40B4-BE49-F238E27FC236}">
                <a16:creationId xmlns:a16="http://schemas.microsoft.com/office/drawing/2014/main" id="{A4BA5856-BF47-48CA-0745-F10976E29AE1}"/>
              </a:ext>
            </a:extLst>
          </p:cNvPr>
          <p:cNvSpPr/>
          <p:nvPr/>
        </p:nvSpPr>
        <p:spPr>
          <a:xfrm>
            <a:off x="3556071" y="149861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Novartis</a:t>
            </a:r>
          </a:p>
        </p:txBody>
      </p:sp>
      <p:sp>
        <p:nvSpPr>
          <p:cNvPr id="798" name="Rectangle 797">
            <a:extLst>
              <a:ext uri="{FF2B5EF4-FFF2-40B4-BE49-F238E27FC236}">
                <a16:creationId xmlns:a16="http://schemas.microsoft.com/office/drawing/2014/main" id="{A77B7B72-457A-11F0-DEB5-D138243441C4}"/>
              </a:ext>
            </a:extLst>
          </p:cNvPr>
          <p:cNvSpPr/>
          <p:nvPr/>
        </p:nvSpPr>
        <p:spPr>
          <a:xfrm>
            <a:off x="3556071" y="165911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7E85F0-65A8-8247-9D3F-F850041AFA00}"/>
              </a:ext>
            </a:extLst>
          </p:cNvPr>
          <p:cNvSpPr/>
          <p:nvPr/>
        </p:nvSpPr>
        <p:spPr>
          <a:xfrm>
            <a:off x="9584348" y="1026408"/>
            <a:ext cx="550396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Egaten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69F4E8-DCCA-B94C-8631-0F005549FCBA}"/>
              </a:ext>
            </a:extLst>
          </p:cNvPr>
          <p:cNvSpPr/>
          <p:nvPr/>
        </p:nvSpPr>
        <p:spPr>
          <a:xfrm>
            <a:off x="5437817" y="1026408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Tabrecta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828E97-2701-494A-A461-F09A463367D8}"/>
              </a:ext>
            </a:extLst>
          </p:cNvPr>
          <p:cNvSpPr/>
          <p:nvPr/>
        </p:nvSpPr>
        <p:spPr>
          <a:xfrm>
            <a:off x="7807565" y="1026408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Lutathera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EB41D9-6008-E54B-A322-17EAC37E70B4}"/>
              </a:ext>
            </a:extLst>
          </p:cNvPr>
          <p:cNvSpPr/>
          <p:nvPr/>
        </p:nvSpPr>
        <p:spPr>
          <a:xfrm>
            <a:off x="8402898" y="1026408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Beovu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34F2EE-B917-DA4F-8269-DB15B4A1E28F}"/>
              </a:ext>
            </a:extLst>
          </p:cNvPr>
          <p:cNvSpPr/>
          <p:nvPr/>
        </p:nvSpPr>
        <p:spPr>
          <a:xfrm>
            <a:off x="7218582" y="1026408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Xiidra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8A0898C-F7FC-124E-989C-D5DAF7C63170}"/>
              </a:ext>
            </a:extLst>
          </p:cNvPr>
          <p:cNvSpPr/>
          <p:nvPr/>
        </p:nvSpPr>
        <p:spPr>
          <a:xfrm>
            <a:off x="6623249" y="1026408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NETSPOT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2D224A-69F2-E042-8ED2-3D88CC765FB8}"/>
              </a:ext>
            </a:extLst>
          </p:cNvPr>
          <p:cNvSpPr/>
          <p:nvPr/>
        </p:nvSpPr>
        <p:spPr>
          <a:xfrm>
            <a:off x="8990293" y="1026408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Adakevo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E32430-137C-F14B-A385-14999A850369}"/>
              </a:ext>
            </a:extLst>
          </p:cNvPr>
          <p:cNvSpPr/>
          <p:nvPr/>
        </p:nvSpPr>
        <p:spPr>
          <a:xfrm>
            <a:off x="9584348" y="117302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13.02.2019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5B8C38-9D7F-224B-9738-2E619BB27C09}"/>
              </a:ext>
            </a:extLst>
          </p:cNvPr>
          <p:cNvSpPr/>
          <p:nvPr/>
        </p:nvSpPr>
        <p:spPr>
          <a:xfrm>
            <a:off x="5437817" y="1173028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06.05.2020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7042762-9838-5348-9DDF-1D795D3BC664}"/>
              </a:ext>
            </a:extLst>
          </p:cNvPr>
          <p:cNvSpPr/>
          <p:nvPr/>
        </p:nvSpPr>
        <p:spPr>
          <a:xfrm>
            <a:off x="7807565" y="117302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26.01.2018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1F3883D-9AE1-364A-B45A-762D43637359}"/>
              </a:ext>
            </a:extLst>
          </p:cNvPr>
          <p:cNvSpPr/>
          <p:nvPr/>
        </p:nvSpPr>
        <p:spPr>
          <a:xfrm>
            <a:off x="8402898" y="117302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07.10.2019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C32A22-E09F-C741-B4FF-8A2231A66564}"/>
              </a:ext>
            </a:extLst>
          </p:cNvPr>
          <p:cNvSpPr/>
          <p:nvPr/>
        </p:nvSpPr>
        <p:spPr>
          <a:xfrm>
            <a:off x="7218582" y="117302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11.07.2016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79FF28-AD69-444A-8389-7ECEBDA75C05}"/>
              </a:ext>
            </a:extLst>
          </p:cNvPr>
          <p:cNvSpPr/>
          <p:nvPr/>
        </p:nvSpPr>
        <p:spPr>
          <a:xfrm>
            <a:off x="6623249" y="117302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01.06.2016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4344BB3-CE67-314E-B647-298D07271C18}"/>
              </a:ext>
            </a:extLst>
          </p:cNvPr>
          <p:cNvSpPr/>
          <p:nvPr/>
        </p:nvSpPr>
        <p:spPr>
          <a:xfrm>
            <a:off x="8990293" y="117302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15.11.2019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6FC92C1-9047-1344-95C5-63C763A3C118}"/>
              </a:ext>
            </a:extLst>
          </p:cNvPr>
          <p:cNvSpPr/>
          <p:nvPr/>
        </p:nvSpPr>
        <p:spPr>
          <a:xfrm>
            <a:off x="9584348" y="13267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9795F8C-076F-1641-81A7-B4D5480AE370}"/>
              </a:ext>
            </a:extLst>
          </p:cNvPr>
          <p:cNvSpPr/>
          <p:nvPr/>
        </p:nvSpPr>
        <p:spPr>
          <a:xfrm>
            <a:off x="5437817" y="132678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3529A3-D8F3-8F43-A6C6-784459436ECB}"/>
              </a:ext>
            </a:extLst>
          </p:cNvPr>
          <p:cNvSpPr/>
          <p:nvPr/>
        </p:nvSpPr>
        <p:spPr>
          <a:xfrm>
            <a:off x="7807565" y="13267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CA5C3E3-DAE6-D24B-859D-C68FD15392E8}"/>
              </a:ext>
            </a:extLst>
          </p:cNvPr>
          <p:cNvSpPr/>
          <p:nvPr/>
        </p:nvSpPr>
        <p:spPr>
          <a:xfrm>
            <a:off x="8402898" y="13267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Ophtalmol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323B6EB-8E0D-1F4C-A8CE-75FB611C7D26}"/>
              </a:ext>
            </a:extLst>
          </p:cNvPr>
          <p:cNvSpPr/>
          <p:nvPr/>
        </p:nvSpPr>
        <p:spPr>
          <a:xfrm>
            <a:off x="7218582" y="13267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Ophtalmol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3E9AD99-E786-EA46-AC1F-71B92F84741B}"/>
              </a:ext>
            </a:extLst>
          </p:cNvPr>
          <p:cNvSpPr/>
          <p:nvPr/>
        </p:nvSpPr>
        <p:spPr>
          <a:xfrm>
            <a:off x="6623249" y="13267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E65E19-5F1B-7C42-A31F-3D66747E19FA}"/>
              </a:ext>
            </a:extLst>
          </p:cNvPr>
          <p:cNvSpPr/>
          <p:nvPr/>
        </p:nvSpPr>
        <p:spPr>
          <a:xfrm>
            <a:off x="8990293" y="13267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Haematology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19AFB6-57BA-8741-A623-43ADDADDCFC1}"/>
              </a:ext>
            </a:extLst>
          </p:cNvPr>
          <p:cNvSpPr/>
          <p:nvPr/>
        </p:nvSpPr>
        <p:spPr>
          <a:xfrm>
            <a:off x="9584348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unknown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EC84E28-DA75-D741-95DE-00BF90610E72}"/>
              </a:ext>
            </a:extLst>
          </p:cNvPr>
          <p:cNvSpPr/>
          <p:nvPr/>
        </p:nvSpPr>
        <p:spPr>
          <a:xfrm>
            <a:off x="5436536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Incyte Corp.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212441B-8C58-C94D-A015-EAA071621124}"/>
              </a:ext>
            </a:extLst>
          </p:cNvPr>
          <p:cNvSpPr/>
          <p:nvPr/>
        </p:nvSpPr>
        <p:spPr>
          <a:xfrm>
            <a:off x="7807565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BioSynthema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D413148-8E34-4A4F-9878-AE46CE4083CA}"/>
              </a:ext>
            </a:extLst>
          </p:cNvPr>
          <p:cNvSpPr/>
          <p:nvPr/>
        </p:nvSpPr>
        <p:spPr>
          <a:xfrm>
            <a:off x="8402898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ESBATech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2500C6-B146-A845-AFDE-C173E35800A7}"/>
              </a:ext>
            </a:extLst>
          </p:cNvPr>
          <p:cNvSpPr/>
          <p:nvPr/>
        </p:nvSpPr>
        <p:spPr>
          <a:xfrm>
            <a:off x="7218582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SUNESIS Ph.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C890A1-A34A-3842-87BC-3E382A1A052B}"/>
              </a:ext>
            </a:extLst>
          </p:cNvPr>
          <p:cNvSpPr/>
          <p:nvPr/>
        </p:nvSpPr>
        <p:spPr>
          <a:xfrm>
            <a:off x="6623249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AAA S.A.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31AC8EF-7580-0D45-8942-926690D9B8A4}"/>
              </a:ext>
            </a:extLst>
          </p:cNvPr>
          <p:cNvSpPr/>
          <p:nvPr/>
        </p:nvSpPr>
        <p:spPr>
          <a:xfrm>
            <a:off x="8990293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Selexys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BDE6D4A-5446-F541-ABB4-016BA056A13E}"/>
              </a:ext>
            </a:extLst>
          </p:cNvPr>
          <p:cNvSpPr/>
          <p:nvPr/>
        </p:nvSpPr>
        <p:spPr>
          <a:xfrm>
            <a:off x="9585629" y="165321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9F1453F-40EE-FB48-8B6E-23CE7F6815CF}"/>
              </a:ext>
            </a:extLst>
          </p:cNvPr>
          <p:cNvSpPr/>
          <p:nvPr/>
        </p:nvSpPr>
        <p:spPr>
          <a:xfrm>
            <a:off x="5437817" y="165321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F1BCEDC-862A-1243-9240-CE88266983AD}"/>
              </a:ext>
            </a:extLst>
          </p:cNvPr>
          <p:cNvSpPr/>
          <p:nvPr/>
        </p:nvSpPr>
        <p:spPr>
          <a:xfrm>
            <a:off x="7807565" y="165321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8B01A3B-1081-864D-96FF-6EFAF5B30C13}"/>
              </a:ext>
            </a:extLst>
          </p:cNvPr>
          <p:cNvSpPr/>
          <p:nvPr/>
        </p:nvSpPr>
        <p:spPr>
          <a:xfrm>
            <a:off x="8402898" y="165321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6565CF-6AFE-CD42-8A60-310A47DE8EA3}"/>
              </a:ext>
            </a:extLst>
          </p:cNvPr>
          <p:cNvSpPr/>
          <p:nvPr/>
        </p:nvSpPr>
        <p:spPr>
          <a:xfrm>
            <a:off x="7218582" y="165321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769AD7-4D9F-6E4C-B23F-CC2A96BFD682}"/>
              </a:ext>
            </a:extLst>
          </p:cNvPr>
          <p:cNvSpPr/>
          <p:nvPr/>
        </p:nvSpPr>
        <p:spPr>
          <a:xfrm>
            <a:off x="6623249" y="165321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5370008-577C-2B4E-A84B-01517C7A928A}"/>
              </a:ext>
            </a:extLst>
          </p:cNvPr>
          <p:cNvSpPr/>
          <p:nvPr/>
        </p:nvSpPr>
        <p:spPr>
          <a:xfrm>
            <a:off x="8990293" y="165321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acad.</a:t>
            </a:r>
          </a:p>
        </p:txBody>
      </p:sp>
      <p:sp>
        <p:nvSpPr>
          <p:cNvPr id="819" name="Rectangle 818">
            <a:extLst>
              <a:ext uri="{FF2B5EF4-FFF2-40B4-BE49-F238E27FC236}">
                <a16:creationId xmlns:a16="http://schemas.microsoft.com/office/drawing/2014/main" id="{8FE413BA-543A-E79B-3A0B-226C1BCA2282}"/>
              </a:ext>
            </a:extLst>
          </p:cNvPr>
          <p:cNvSpPr/>
          <p:nvPr/>
        </p:nvSpPr>
        <p:spPr>
          <a:xfrm>
            <a:off x="6023931" y="1026408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Leqvio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2" name="Rectangle 821">
            <a:extLst>
              <a:ext uri="{FF2B5EF4-FFF2-40B4-BE49-F238E27FC236}">
                <a16:creationId xmlns:a16="http://schemas.microsoft.com/office/drawing/2014/main" id="{B994B3C2-00D4-6166-86E0-0C138343CB50}"/>
              </a:ext>
            </a:extLst>
          </p:cNvPr>
          <p:cNvSpPr/>
          <p:nvPr/>
        </p:nvSpPr>
        <p:spPr>
          <a:xfrm>
            <a:off x="6023931" y="1173028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22.12.2021</a:t>
            </a:r>
          </a:p>
        </p:txBody>
      </p:sp>
      <p:sp>
        <p:nvSpPr>
          <p:cNvPr id="828" name="Rectangle 827">
            <a:extLst>
              <a:ext uri="{FF2B5EF4-FFF2-40B4-BE49-F238E27FC236}">
                <a16:creationId xmlns:a16="http://schemas.microsoft.com/office/drawing/2014/main" id="{18AB6F6C-C271-97A2-2997-03452CC0729A}"/>
              </a:ext>
            </a:extLst>
          </p:cNvPr>
          <p:cNvSpPr/>
          <p:nvPr/>
        </p:nvSpPr>
        <p:spPr>
          <a:xfrm>
            <a:off x="6023931" y="132678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831" name="Rectangle 830">
            <a:extLst>
              <a:ext uri="{FF2B5EF4-FFF2-40B4-BE49-F238E27FC236}">
                <a16:creationId xmlns:a16="http://schemas.microsoft.com/office/drawing/2014/main" id="{4C29DE13-F12F-7856-2288-6999B6CE38B9}"/>
              </a:ext>
            </a:extLst>
          </p:cNvPr>
          <p:cNvSpPr/>
          <p:nvPr/>
        </p:nvSpPr>
        <p:spPr>
          <a:xfrm>
            <a:off x="6022650" y="149272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Alnylam</a:t>
            </a:r>
          </a:p>
        </p:txBody>
      </p:sp>
      <p:sp>
        <p:nvSpPr>
          <p:cNvPr id="837" name="Rectangle 836">
            <a:extLst>
              <a:ext uri="{FF2B5EF4-FFF2-40B4-BE49-F238E27FC236}">
                <a16:creationId xmlns:a16="http://schemas.microsoft.com/office/drawing/2014/main" id="{AA67E97E-D65F-D406-4AAE-A51367267B00}"/>
              </a:ext>
            </a:extLst>
          </p:cNvPr>
          <p:cNvSpPr/>
          <p:nvPr/>
        </p:nvSpPr>
        <p:spPr>
          <a:xfrm>
            <a:off x="6023931" y="165321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98FCBD06-49AC-124B-8BE0-EB393A87EEBA}"/>
              </a:ext>
            </a:extLst>
          </p:cNvPr>
          <p:cNvSpPr/>
          <p:nvPr/>
        </p:nvSpPr>
        <p:spPr>
          <a:xfrm>
            <a:off x="2975376" y="2764442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Tagrisso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568FB74-E528-AD40-868B-101E6C26F278}"/>
              </a:ext>
            </a:extLst>
          </p:cNvPr>
          <p:cNvSpPr/>
          <p:nvPr/>
        </p:nvSpPr>
        <p:spPr>
          <a:xfrm>
            <a:off x="3556071" y="2764442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Imfinzi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31AE23DD-AF93-A44E-AF04-CEBB972FB868}"/>
              </a:ext>
            </a:extLst>
          </p:cNvPr>
          <p:cNvSpPr/>
          <p:nvPr/>
        </p:nvSpPr>
        <p:spPr>
          <a:xfrm>
            <a:off x="2975376" y="291695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13.11.2015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782DDB4-1AC5-DC4C-B3DC-52B922C3F6E2}"/>
              </a:ext>
            </a:extLst>
          </p:cNvPr>
          <p:cNvSpPr/>
          <p:nvPr/>
        </p:nvSpPr>
        <p:spPr>
          <a:xfrm>
            <a:off x="3556071" y="292119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01.05.2017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0C2CCDCF-E0D5-8B4D-81AB-74839B68FC49}"/>
              </a:ext>
            </a:extLst>
          </p:cNvPr>
          <p:cNvSpPr/>
          <p:nvPr/>
        </p:nvSpPr>
        <p:spPr>
          <a:xfrm>
            <a:off x="2975376" y="307071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FF617FB-C05B-2C46-A897-82AEEFE0DCC2}"/>
              </a:ext>
            </a:extLst>
          </p:cNvPr>
          <p:cNvSpPr/>
          <p:nvPr/>
        </p:nvSpPr>
        <p:spPr>
          <a:xfrm>
            <a:off x="3556071" y="307494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D83A1A6-9EDC-5B4E-82E7-90FC7B1E04BC}"/>
              </a:ext>
            </a:extLst>
          </p:cNvPr>
          <p:cNvSpPr/>
          <p:nvPr/>
        </p:nvSpPr>
        <p:spPr>
          <a:xfrm>
            <a:off x="2975376" y="3236650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AstraZeneca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1098D025-EC0C-0041-9A80-D3C0850E01DD}"/>
              </a:ext>
            </a:extLst>
          </p:cNvPr>
          <p:cNvSpPr/>
          <p:nvPr/>
        </p:nvSpPr>
        <p:spPr>
          <a:xfrm>
            <a:off x="3556071" y="324088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/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MedImm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235E07D9-7828-BD4D-B1E2-EC7C9F9DDCF2}"/>
              </a:ext>
            </a:extLst>
          </p:cNvPr>
          <p:cNvSpPr/>
          <p:nvPr/>
        </p:nvSpPr>
        <p:spPr>
          <a:xfrm>
            <a:off x="2975376" y="339714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5F6E1243-61E6-4F4E-99EB-A0584233A09F}"/>
              </a:ext>
            </a:extLst>
          </p:cNvPr>
          <p:cNvSpPr/>
          <p:nvPr/>
        </p:nvSpPr>
        <p:spPr>
          <a:xfrm>
            <a:off x="3556071" y="340137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Collab.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255217D-F0D3-D547-B959-2833C5C831BB}"/>
              </a:ext>
            </a:extLst>
          </p:cNvPr>
          <p:cNvSpPr/>
          <p:nvPr/>
        </p:nvSpPr>
        <p:spPr>
          <a:xfrm>
            <a:off x="294764" y="2922233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826B579-91D5-3D40-AAB6-6819F779D7B4}"/>
              </a:ext>
            </a:extLst>
          </p:cNvPr>
          <p:cNvSpPr/>
          <p:nvPr/>
        </p:nvSpPr>
        <p:spPr>
          <a:xfrm>
            <a:off x="294764" y="2777832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AstraZeneca</a:t>
            </a: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34A3477C-DFE9-044A-ADF1-8FFC0B422067}"/>
              </a:ext>
            </a:extLst>
          </p:cNvPr>
          <p:cNvSpPr/>
          <p:nvPr/>
        </p:nvSpPr>
        <p:spPr>
          <a:xfrm>
            <a:off x="221396" y="2764442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83" name="Picture 382">
            <a:extLst>
              <a:ext uri="{FF2B5EF4-FFF2-40B4-BE49-F238E27FC236}">
                <a16:creationId xmlns:a16="http://schemas.microsoft.com/office/drawing/2014/main" id="{8E354833-3575-FA47-BC66-780A234E3B33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55" b="27658"/>
          <a:stretch/>
        </p:blipFill>
        <p:spPr>
          <a:xfrm>
            <a:off x="401395" y="3147270"/>
            <a:ext cx="650747" cy="166118"/>
          </a:xfrm>
          <a:prstGeom prst="rect">
            <a:avLst/>
          </a:prstGeom>
        </p:spPr>
      </p:pic>
      <p:sp>
        <p:nvSpPr>
          <p:cNvPr id="544" name="Rectangle 543">
            <a:extLst>
              <a:ext uri="{FF2B5EF4-FFF2-40B4-BE49-F238E27FC236}">
                <a16:creationId xmlns:a16="http://schemas.microsoft.com/office/drawing/2014/main" id="{A0657B82-4BA1-C34C-8AAD-106D35956C12}"/>
              </a:ext>
            </a:extLst>
          </p:cNvPr>
          <p:cNvSpPr/>
          <p:nvPr/>
        </p:nvSpPr>
        <p:spPr>
          <a:xfrm>
            <a:off x="5436536" y="2766367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Koselugo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FAA3CEA1-BAC7-5644-80A0-E721A3C9C916}"/>
              </a:ext>
            </a:extLst>
          </p:cNvPr>
          <p:cNvSpPr/>
          <p:nvPr/>
        </p:nvSpPr>
        <p:spPr>
          <a:xfrm>
            <a:off x="6026511" y="2766367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Tezspire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2EFF101D-1F56-F046-A21D-BF3EAE5D61C3}"/>
              </a:ext>
            </a:extLst>
          </p:cNvPr>
          <p:cNvSpPr/>
          <p:nvPr/>
        </p:nvSpPr>
        <p:spPr>
          <a:xfrm>
            <a:off x="6602793" y="2766367"/>
            <a:ext cx="549119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Strensiq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DC583874-C092-BC42-AB6C-69960985E080}"/>
              </a:ext>
            </a:extLst>
          </p:cNvPr>
          <p:cNvSpPr/>
          <p:nvPr/>
        </p:nvSpPr>
        <p:spPr>
          <a:xfrm>
            <a:off x="8374811" y="2766367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Fasenra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3A13DFFE-7823-7E40-81E8-88598AC1C545}"/>
              </a:ext>
            </a:extLst>
          </p:cNvPr>
          <p:cNvSpPr/>
          <p:nvPr/>
        </p:nvSpPr>
        <p:spPr>
          <a:xfrm>
            <a:off x="8970144" y="2766367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Lokelma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01AFAE5D-63CC-464C-B91B-C4D3D0F20101}"/>
              </a:ext>
            </a:extLst>
          </p:cNvPr>
          <p:cNvSpPr/>
          <p:nvPr/>
        </p:nvSpPr>
        <p:spPr>
          <a:xfrm>
            <a:off x="7785828" y="2766367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Calquence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1499A9A1-F61A-A648-83C6-4F523214387F}"/>
              </a:ext>
            </a:extLst>
          </p:cNvPr>
          <p:cNvSpPr/>
          <p:nvPr/>
        </p:nvSpPr>
        <p:spPr>
          <a:xfrm>
            <a:off x="7190495" y="2766367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Kanuma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E334EC98-1426-7A44-9A83-540397C81FDE}"/>
              </a:ext>
            </a:extLst>
          </p:cNvPr>
          <p:cNvSpPr/>
          <p:nvPr/>
        </p:nvSpPr>
        <p:spPr>
          <a:xfrm>
            <a:off x="9557539" y="2766367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Ultomiris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CE2FE7D5-824C-BD4C-A8C3-54B581410A34}"/>
              </a:ext>
            </a:extLst>
          </p:cNvPr>
          <p:cNvSpPr/>
          <p:nvPr/>
        </p:nvSpPr>
        <p:spPr>
          <a:xfrm>
            <a:off x="5436536" y="291298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10.04.2020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BB9279CE-A2F5-A946-B00F-A6F4E72E4412}"/>
              </a:ext>
            </a:extLst>
          </p:cNvPr>
          <p:cNvSpPr/>
          <p:nvPr/>
        </p:nvSpPr>
        <p:spPr>
          <a:xfrm>
            <a:off x="6026511" y="291298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17.12.2021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3DF77371-405C-BA45-8BF0-46F30383AA7D}"/>
              </a:ext>
            </a:extLst>
          </p:cNvPr>
          <p:cNvSpPr/>
          <p:nvPr/>
        </p:nvSpPr>
        <p:spPr>
          <a:xfrm>
            <a:off x="6602793" y="2912987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23.10.2015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25F8F825-84AE-0848-965F-D35F051A1822}"/>
              </a:ext>
            </a:extLst>
          </p:cNvPr>
          <p:cNvSpPr/>
          <p:nvPr/>
        </p:nvSpPr>
        <p:spPr>
          <a:xfrm>
            <a:off x="8374811" y="291298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14.11.2017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5D9FC0AA-19FF-D145-8FFE-026B375135D0}"/>
              </a:ext>
            </a:extLst>
          </p:cNvPr>
          <p:cNvSpPr/>
          <p:nvPr/>
        </p:nvSpPr>
        <p:spPr>
          <a:xfrm>
            <a:off x="8970144" y="291298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18.05.2018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BD12040B-455D-7646-BDBB-D6943C5434A6}"/>
              </a:ext>
            </a:extLst>
          </p:cNvPr>
          <p:cNvSpPr/>
          <p:nvPr/>
        </p:nvSpPr>
        <p:spPr>
          <a:xfrm>
            <a:off x="7785828" y="291298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31.10.2017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EE167CF5-FDA5-C44A-B7E2-83350AB2F46D}"/>
              </a:ext>
            </a:extLst>
          </p:cNvPr>
          <p:cNvSpPr/>
          <p:nvPr/>
        </p:nvSpPr>
        <p:spPr>
          <a:xfrm>
            <a:off x="7190495" y="291298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08.12.2015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648BFE9C-D53B-E548-AEE6-7285CB834EF7}"/>
              </a:ext>
            </a:extLst>
          </p:cNvPr>
          <p:cNvSpPr/>
          <p:nvPr/>
        </p:nvSpPr>
        <p:spPr>
          <a:xfrm>
            <a:off x="9557539" y="291298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21.12.2018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933225C2-16EC-7B40-80DB-F7F66442099E}"/>
              </a:ext>
            </a:extLst>
          </p:cNvPr>
          <p:cNvSpPr/>
          <p:nvPr/>
        </p:nvSpPr>
        <p:spPr>
          <a:xfrm>
            <a:off x="5436536" y="306674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Develop.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anom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56712122-D544-5944-9715-1DE3F38F5C34}"/>
              </a:ext>
            </a:extLst>
          </p:cNvPr>
          <p:cNvSpPr/>
          <p:nvPr/>
        </p:nvSpPr>
        <p:spPr>
          <a:xfrm>
            <a:off x="6026511" y="306674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Respirology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5BA90F99-BC23-7A41-8DB6-2422751EFDF7}"/>
              </a:ext>
            </a:extLst>
          </p:cNvPr>
          <p:cNvSpPr/>
          <p:nvPr/>
        </p:nvSpPr>
        <p:spPr>
          <a:xfrm>
            <a:off x="6602793" y="3066743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3AD53ED2-FA79-7148-B8DD-612CAE5B97C4}"/>
              </a:ext>
            </a:extLst>
          </p:cNvPr>
          <p:cNvSpPr/>
          <p:nvPr/>
        </p:nvSpPr>
        <p:spPr>
          <a:xfrm>
            <a:off x="8374811" y="306674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Respirology</a:t>
            </a: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71793241-8F7B-9248-BBAA-E2BE4B4354F1}"/>
              </a:ext>
            </a:extLst>
          </p:cNvPr>
          <p:cNvSpPr/>
          <p:nvPr/>
        </p:nvSpPr>
        <p:spPr>
          <a:xfrm>
            <a:off x="8970144" y="306674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./Endo.</a:t>
            </a: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88C87E2D-115C-774C-B5F0-36D393D3F7A6}"/>
              </a:ext>
            </a:extLst>
          </p:cNvPr>
          <p:cNvSpPr/>
          <p:nvPr/>
        </p:nvSpPr>
        <p:spPr>
          <a:xfrm>
            <a:off x="7785828" y="306674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8470C413-CBDF-B641-9C10-4A724301ECB4}"/>
              </a:ext>
            </a:extLst>
          </p:cNvPr>
          <p:cNvSpPr/>
          <p:nvPr/>
        </p:nvSpPr>
        <p:spPr>
          <a:xfrm>
            <a:off x="7190495" y="306674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/Endo.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AB000A32-7155-E84A-A1B9-CAC6D7AC652E}"/>
              </a:ext>
            </a:extLst>
          </p:cNvPr>
          <p:cNvSpPr/>
          <p:nvPr/>
        </p:nvSpPr>
        <p:spPr>
          <a:xfrm>
            <a:off x="9557539" y="306674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Haematology</a:t>
            </a: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1CFB6523-5024-3546-AD49-B903C17F68AE}"/>
              </a:ext>
            </a:extLst>
          </p:cNvPr>
          <p:cNvSpPr/>
          <p:nvPr/>
        </p:nvSpPr>
        <p:spPr>
          <a:xfrm>
            <a:off x="5436536" y="32326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Array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Bioph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0A48D037-B22B-4B44-825A-C045F3D5FDD3}"/>
              </a:ext>
            </a:extLst>
          </p:cNvPr>
          <p:cNvSpPr/>
          <p:nvPr/>
        </p:nvSpPr>
        <p:spPr>
          <a:xfrm>
            <a:off x="6027792" y="3232679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Amgen</a:t>
            </a: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BEF164FC-D202-6B47-AE8C-C953F78B828C}"/>
              </a:ext>
            </a:extLst>
          </p:cNvPr>
          <p:cNvSpPr/>
          <p:nvPr/>
        </p:nvSpPr>
        <p:spPr>
          <a:xfrm>
            <a:off x="6601512" y="32326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Enobia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3A6FC47E-A183-FF4F-92FD-4545BA93A61C}"/>
              </a:ext>
            </a:extLst>
          </p:cNvPr>
          <p:cNvSpPr/>
          <p:nvPr/>
        </p:nvSpPr>
        <p:spPr>
          <a:xfrm>
            <a:off x="8374811" y="32326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</a:t>
            </a:r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BioWa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BC9BF430-4414-8B43-BAFF-0B90081CC053}"/>
              </a:ext>
            </a:extLst>
          </p:cNvPr>
          <p:cNvSpPr/>
          <p:nvPr/>
        </p:nvSpPr>
        <p:spPr>
          <a:xfrm>
            <a:off x="8970144" y="32326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ZS Pharma</a:t>
            </a: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DC12A510-9B68-0F41-AE54-24F4E4D73D2E}"/>
              </a:ext>
            </a:extLst>
          </p:cNvPr>
          <p:cNvSpPr/>
          <p:nvPr/>
        </p:nvSpPr>
        <p:spPr>
          <a:xfrm>
            <a:off x="7785828" y="32326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Acerta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A5E646FA-F1DD-F944-BC59-7D2C4DBE130C}"/>
              </a:ext>
            </a:extLst>
          </p:cNvPr>
          <p:cNvSpPr/>
          <p:nvPr/>
        </p:nvSpPr>
        <p:spPr>
          <a:xfrm>
            <a:off x="7190495" y="32326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Synageva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70DC488A-1A5B-3D41-8F08-EF6AC5850B51}"/>
              </a:ext>
            </a:extLst>
          </p:cNvPr>
          <p:cNvSpPr/>
          <p:nvPr/>
        </p:nvSpPr>
        <p:spPr>
          <a:xfrm>
            <a:off x="9557539" y="32326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Alexion</a:t>
            </a: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C4604708-310E-9446-8272-80ABCF04AFBA}"/>
              </a:ext>
            </a:extLst>
          </p:cNvPr>
          <p:cNvSpPr/>
          <p:nvPr/>
        </p:nvSpPr>
        <p:spPr>
          <a:xfrm>
            <a:off x="5436536" y="33931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5341BFF1-7625-2A41-B3A1-7E485D76D92F}"/>
              </a:ext>
            </a:extLst>
          </p:cNvPr>
          <p:cNvSpPr/>
          <p:nvPr/>
        </p:nvSpPr>
        <p:spPr>
          <a:xfrm>
            <a:off x="6026511" y="33931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C7FA799A-AF96-F743-8009-B10D0CF6AE0C}"/>
              </a:ext>
            </a:extLst>
          </p:cNvPr>
          <p:cNvSpPr/>
          <p:nvPr/>
        </p:nvSpPr>
        <p:spPr>
          <a:xfrm>
            <a:off x="6602793" y="3393173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1291B3E9-3C56-5545-B1B8-EE5FBA26A455}"/>
              </a:ext>
            </a:extLst>
          </p:cNvPr>
          <p:cNvSpPr/>
          <p:nvPr/>
        </p:nvSpPr>
        <p:spPr>
          <a:xfrm>
            <a:off x="8374811" y="33931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69FF8327-A961-1941-A413-70CD6D710E97}"/>
              </a:ext>
            </a:extLst>
          </p:cNvPr>
          <p:cNvSpPr/>
          <p:nvPr/>
        </p:nvSpPr>
        <p:spPr>
          <a:xfrm>
            <a:off x="8970144" y="33931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3C0F5F51-7EF5-8E4A-B3EF-86FD8C0C48BF}"/>
              </a:ext>
            </a:extLst>
          </p:cNvPr>
          <p:cNvSpPr/>
          <p:nvPr/>
        </p:nvSpPr>
        <p:spPr>
          <a:xfrm>
            <a:off x="7785828" y="33931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C4ECF914-0CC8-1843-98D0-AE8E78FB0DE9}"/>
              </a:ext>
            </a:extLst>
          </p:cNvPr>
          <p:cNvSpPr/>
          <p:nvPr/>
        </p:nvSpPr>
        <p:spPr>
          <a:xfrm>
            <a:off x="7190495" y="33931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0D994E02-13F1-FA48-BF83-CEBFC6C0A88D}"/>
              </a:ext>
            </a:extLst>
          </p:cNvPr>
          <p:cNvSpPr/>
          <p:nvPr/>
        </p:nvSpPr>
        <p:spPr>
          <a:xfrm>
            <a:off x="9557539" y="3393173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0" name="Rectangle 839">
            <a:extLst>
              <a:ext uri="{FF2B5EF4-FFF2-40B4-BE49-F238E27FC236}">
                <a16:creationId xmlns:a16="http://schemas.microsoft.com/office/drawing/2014/main" id="{90911008-2192-0FE7-FFAC-F653F4A8F662}"/>
              </a:ext>
            </a:extLst>
          </p:cNvPr>
          <p:cNvSpPr/>
          <p:nvPr/>
        </p:nvSpPr>
        <p:spPr>
          <a:xfrm>
            <a:off x="10152400" y="2764442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Saphnelo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6" name="Rectangle 845">
            <a:extLst>
              <a:ext uri="{FF2B5EF4-FFF2-40B4-BE49-F238E27FC236}">
                <a16:creationId xmlns:a16="http://schemas.microsoft.com/office/drawing/2014/main" id="{65841F97-9671-DAC6-B071-D617E6FE698E}"/>
              </a:ext>
            </a:extLst>
          </p:cNvPr>
          <p:cNvSpPr/>
          <p:nvPr/>
        </p:nvSpPr>
        <p:spPr>
          <a:xfrm>
            <a:off x="10152400" y="291106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30.07.2021</a:t>
            </a:r>
          </a:p>
        </p:txBody>
      </p:sp>
      <p:sp>
        <p:nvSpPr>
          <p:cNvPr id="849" name="Rectangle 848">
            <a:extLst>
              <a:ext uri="{FF2B5EF4-FFF2-40B4-BE49-F238E27FC236}">
                <a16:creationId xmlns:a16="http://schemas.microsoft.com/office/drawing/2014/main" id="{C3E8AEE2-60B3-D383-3FE7-797CD639A524}"/>
              </a:ext>
            </a:extLst>
          </p:cNvPr>
          <p:cNvSpPr/>
          <p:nvPr/>
        </p:nvSpPr>
        <p:spPr>
          <a:xfrm>
            <a:off x="10152400" y="30648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Immunology</a:t>
            </a:r>
          </a:p>
        </p:txBody>
      </p:sp>
      <p:sp>
        <p:nvSpPr>
          <p:cNvPr id="855" name="Rectangle 854">
            <a:extLst>
              <a:ext uri="{FF2B5EF4-FFF2-40B4-BE49-F238E27FC236}">
                <a16:creationId xmlns:a16="http://schemas.microsoft.com/office/drawing/2014/main" id="{307AC9C8-73B5-9D6C-62E5-7772893FDB97}"/>
              </a:ext>
            </a:extLst>
          </p:cNvPr>
          <p:cNvSpPr/>
          <p:nvPr/>
        </p:nvSpPr>
        <p:spPr>
          <a:xfrm>
            <a:off x="10153681" y="323075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Medarex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8" name="Rectangle 857">
            <a:extLst>
              <a:ext uri="{FF2B5EF4-FFF2-40B4-BE49-F238E27FC236}">
                <a16:creationId xmlns:a16="http://schemas.microsoft.com/office/drawing/2014/main" id="{5711FF02-9AA2-648F-EBA6-F3FB57EC36DD}"/>
              </a:ext>
            </a:extLst>
          </p:cNvPr>
          <p:cNvSpPr/>
          <p:nvPr/>
        </p:nvSpPr>
        <p:spPr>
          <a:xfrm>
            <a:off x="10152400" y="339124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3A69979-B86E-C040-AA50-B6592CCC0764}"/>
              </a:ext>
            </a:extLst>
          </p:cNvPr>
          <p:cNvSpPr/>
          <p:nvPr/>
        </p:nvSpPr>
        <p:spPr>
          <a:xfrm>
            <a:off x="3556071" y="3633459"/>
            <a:ext cx="550396" cy="135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Rinvoq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50AA4599-8F74-0940-BAD8-241B00777BFC}"/>
              </a:ext>
            </a:extLst>
          </p:cNvPr>
          <p:cNvSpPr/>
          <p:nvPr/>
        </p:nvSpPr>
        <p:spPr>
          <a:xfrm>
            <a:off x="3556071" y="378597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16.08.2019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4B5B5D39-3579-FD40-9A83-477B746CF89F}"/>
              </a:ext>
            </a:extLst>
          </p:cNvPr>
          <p:cNvSpPr/>
          <p:nvPr/>
        </p:nvSpPr>
        <p:spPr>
          <a:xfrm>
            <a:off x="3556071" y="393973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Muscoskelet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E095A089-7DE8-E54D-A44C-3C8B31420B74}"/>
              </a:ext>
            </a:extLst>
          </p:cNvPr>
          <p:cNvSpPr/>
          <p:nvPr/>
        </p:nvSpPr>
        <p:spPr>
          <a:xfrm>
            <a:off x="3556071" y="4105667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Abbvie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19BB5A5-16C0-9844-BE65-DEC0E6AEFE96}"/>
              </a:ext>
            </a:extLst>
          </p:cNvPr>
          <p:cNvSpPr/>
          <p:nvPr/>
        </p:nvSpPr>
        <p:spPr>
          <a:xfrm>
            <a:off x="3556071" y="426616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98EC36A-6116-0940-928A-1535E9A15B53}"/>
              </a:ext>
            </a:extLst>
          </p:cNvPr>
          <p:cNvSpPr/>
          <p:nvPr/>
        </p:nvSpPr>
        <p:spPr>
          <a:xfrm>
            <a:off x="290211" y="3791250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4552679-A287-A242-869E-FEE558D6C47E}"/>
              </a:ext>
            </a:extLst>
          </p:cNvPr>
          <p:cNvSpPr/>
          <p:nvPr/>
        </p:nvSpPr>
        <p:spPr>
          <a:xfrm>
            <a:off x="290211" y="3646849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Abbvie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DB3911F-2B65-924C-A2D7-1302AA981509}"/>
              </a:ext>
            </a:extLst>
          </p:cNvPr>
          <p:cNvSpPr/>
          <p:nvPr/>
        </p:nvSpPr>
        <p:spPr>
          <a:xfrm>
            <a:off x="216843" y="3633459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84" name="Picture 383">
            <a:extLst>
              <a:ext uri="{FF2B5EF4-FFF2-40B4-BE49-F238E27FC236}">
                <a16:creationId xmlns:a16="http://schemas.microsoft.com/office/drawing/2014/main" id="{08E49438-9A3B-F444-BED3-52D4907CB38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5135" y="4041212"/>
            <a:ext cx="594152" cy="116277"/>
          </a:xfrm>
          <a:prstGeom prst="rect">
            <a:avLst/>
          </a:prstGeom>
        </p:spPr>
      </p:pic>
      <p:sp>
        <p:nvSpPr>
          <p:cNvPr id="589" name="Rectangle 588">
            <a:extLst>
              <a:ext uri="{FF2B5EF4-FFF2-40B4-BE49-F238E27FC236}">
                <a16:creationId xmlns:a16="http://schemas.microsoft.com/office/drawing/2014/main" id="{7281935A-F474-174F-B2CA-122CB48D1578}"/>
              </a:ext>
            </a:extLst>
          </p:cNvPr>
          <p:cNvSpPr/>
          <p:nvPr/>
        </p:nvSpPr>
        <p:spPr>
          <a:xfrm>
            <a:off x="4212263" y="3633459"/>
            <a:ext cx="550396" cy="135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Venclexta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83FD0C0B-7ADF-4C46-A602-A458ADB07464}"/>
              </a:ext>
            </a:extLst>
          </p:cNvPr>
          <p:cNvSpPr/>
          <p:nvPr/>
        </p:nvSpPr>
        <p:spPr>
          <a:xfrm>
            <a:off x="4212263" y="37800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11.04.2016</a:t>
            </a:r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66DF25CF-8A64-B34D-80CC-19CAD2F12C0D}"/>
              </a:ext>
            </a:extLst>
          </p:cNvPr>
          <p:cNvSpPr/>
          <p:nvPr/>
        </p:nvSpPr>
        <p:spPr>
          <a:xfrm>
            <a:off x="4212263" y="39338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8E9E7E81-E9DE-2C47-AB9E-BDF1D89ABD46}"/>
              </a:ext>
            </a:extLst>
          </p:cNvPr>
          <p:cNvSpPr/>
          <p:nvPr/>
        </p:nvSpPr>
        <p:spPr>
          <a:xfrm>
            <a:off x="4212263" y="40997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D4E1F5FC-5830-F447-8551-CD16E729C35F}"/>
              </a:ext>
            </a:extLst>
          </p:cNvPr>
          <p:cNvSpPr/>
          <p:nvPr/>
        </p:nvSpPr>
        <p:spPr>
          <a:xfrm>
            <a:off x="4212263" y="42602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Collab.</a:t>
            </a:r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968FE9D5-6270-A743-A4AA-6C87E0AA6400}"/>
              </a:ext>
            </a:extLst>
          </p:cNvPr>
          <p:cNvSpPr/>
          <p:nvPr/>
        </p:nvSpPr>
        <p:spPr>
          <a:xfrm>
            <a:off x="5436536" y="3633459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Mavyret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155C1FFD-8328-074C-B5FD-85E57C495BE3}"/>
              </a:ext>
            </a:extLst>
          </p:cNvPr>
          <p:cNvSpPr/>
          <p:nvPr/>
        </p:nvSpPr>
        <p:spPr>
          <a:xfrm>
            <a:off x="7198246" y="3633459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>
                <a:solidFill>
                  <a:schemeClr val="tx1">
                    <a:lumMod val="75000"/>
                    <a:lumOff val="25000"/>
                  </a:schemeClr>
                </a:solidFill>
              </a:rPr>
              <a:t>Avycaz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6C7F56AC-E85D-C045-86F1-2C018F3A15EF}"/>
              </a:ext>
            </a:extLst>
          </p:cNvPr>
          <p:cNvSpPr/>
          <p:nvPr/>
        </p:nvSpPr>
        <p:spPr>
          <a:xfrm>
            <a:off x="6012818" y="3633459"/>
            <a:ext cx="549119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Orilissa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D761A99-01D9-404E-B5F7-DCAC96976CFD}"/>
              </a:ext>
            </a:extLst>
          </p:cNvPr>
          <p:cNvSpPr/>
          <p:nvPr/>
        </p:nvSpPr>
        <p:spPr>
          <a:xfrm>
            <a:off x="8382566" y="3633459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Viberzi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904F3F9D-F2AD-0640-A4C3-01A06F945FA3}"/>
              </a:ext>
            </a:extLst>
          </p:cNvPr>
          <p:cNvSpPr/>
          <p:nvPr/>
        </p:nvSpPr>
        <p:spPr>
          <a:xfrm>
            <a:off x="8977899" y="3633459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Vraylar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4811F001-C6DB-B84D-8CF0-86A941CAF40F}"/>
              </a:ext>
            </a:extLst>
          </p:cNvPr>
          <p:cNvSpPr/>
          <p:nvPr/>
        </p:nvSpPr>
        <p:spPr>
          <a:xfrm>
            <a:off x="7793583" y="3633459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Kybella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D9698CF9-2D31-F349-A64C-D331231707BA}"/>
              </a:ext>
            </a:extLst>
          </p:cNvPr>
          <p:cNvSpPr/>
          <p:nvPr/>
        </p:nvSpPr>
        <p:spPr>
          <a:xfrm>
            <a:off x="6600520" y="3633459"/>
            <a:ext cx="550396" cy="13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Skyrizi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7B05202C-4756-F042-9FE9-90226213B495}"/>
              </a:ext>
            </a:extLst>
          </p:cNvPr>
          <p:cNvSpPr/>
          <p:nvPr/>
        </p:nvSpPr>
        <p:spPr>
          <a:xfrm>
            <a:off x="9565294" y="3633459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Ubrelvy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B9CD376E-5A9A-734C-84F6-D20ED88F7393}"/>
              </a:ext>
            </a:extLst>
          </p:cNvPr>
          <p:cNvSpPr/>
          <p:nvPr/>
        </p:nvSpPr>
        <p:spPr>
          <a:xfrm>
            <a:off x="5436536" y="37800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03.08.2017</a:t>
            </a:r>
          </a:p>
        </p:txBody>
      </p:sp>
      <p:sp>
        <p:nvSpPr>
          <p:cNvPr id="600" name="Rectangle 599">
            <a:extLst>
              <a:ext uri="{FF2B5EF4-FFF2-40B4-BE49-F238E27FC236}">
                <a16:creationId xmlns:a16="http://schemas.microsoft.com/office/drawing/2014/main" id="{259C4F39-E112-4941-B6E7-CB5220D4BCFA}"/>
              </a:ext>
            </a:extLst>
          </p:cNvPr>
          <p:cNvSpPr/>
          <p:nvPr/>
        </p:nvSpPr>
        <p:spPr>
          <a:xfrm>
            <a:off x="7198246" y="37800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25.02.2015</a:t>
            </a: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6E29EF97-2007-C644-92D6-A003EDB8C629}"/>
              </a:ext>
            </a:extLst>
          </p:cNvPr>
          <p:cNvSpPr/>
          <p:nvPr/>
        </p:nvSpPr>
        <p:spPr>
          <a:xfrm>
            <a:off x="6012818" y="3780079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23.07.2018</a:t>
            </a: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7D46F3E5-B3A6-FC4C-9806-02F2725F61ED}"/>
              </a:ext>
            </a:extLst>
          </p:cNvPr>
          <p:cNvSpPr/>
          <p:nvPr/>
        </p:nvSpPr>
        <p:spPr>
          <a:xfrm>
            <a:off x="8382566" y="37800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27.05.2015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B2D70490-DA02-0442-A7CB-D04CB531F2E5}"/>
              </a:ext>
            </a:extLst>
          </p:cNvPr>
          <p:cNvSpPr/>
          <p:nvPr/>
        </p:nvSpPr>
        <p:spPr>
          <a:xfrm>
            <a:off x="8977899" y="37800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17.09.2015</a:t>
            </a: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56B7906C-D9DC-0742-BA68-B9214A0B3B49}"/>
              </a:ext>
            </a:extLst>
          </p:cNvPr>
          <p:cNvSpPr/>
          <p:nvPr/>
        </p:nvSpPr>
        <p:spPr>
          <a:xfrm>
            <a:off x="7793583" y="37800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29.04.2015</a:t>
            </a: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EFAD783F-1D36-C64A-9406-32143BFA2948}"/>
              </a:ext>
            </a:extLst>
          </p:cNvPr>
          <p:cNvSpPr/>
          <p:nvPr/>
        </p:nvSpPr>
        <p:spPr>
          <a:xfrm>
            <a:off x="6600520" y="37800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23.04.2019</a:t>
            </a:r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83EB49F0-5BC6-CE45-9536-034F8B81B3B3}"/>
              </a:ext>
            </a:extLst>
          </p:cNvPr>
          <p:cNvSpPr/>
          <p:nvPr/>
        </p:nvSpPr>
        <p:spPr>
          <a:xfrm>
            <a:off x="9565294" y="378007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23.12.2019</a:t>
            </a:r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00B7C7F2-F781-694A-910C-CE7209D081F9}"/>
              </a:ext>
            </a:extLst>
          </p:cNvPr>
          <p:cNvSpPr/>
          <p:nvPr/>
        </p:nvSpPr>
        <p:spPr>
          <a:xfrm>
            <a:off x="5436536" y="39338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B1C6CC49-2492-3C4E-BD56-1695DD81B48A}"/>
              </a:ext>
            </a:extLst>
          </p:cNvPr>
          <p:cNvSpPr/>
          <p:nvPr/>
        </p:nvSpPr>
        <p:spPr>
          <a:xfrm>
            <a:off x="7198246" y="39338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7E57D06F-3445-A84E-A4C0-7A68247BADE5}"/>
              </a:ext>
            </a:extLst>
          </p:cNvPr>
          <p:cNvSpPr/>
          <p:nvPr/>
        </p:nvSpPr>
        <p:spPr>
          <a:xfrm>
            <a:off x="6012818" y="3933835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Genitourinary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021AA1A8-9AF4-5443-8E9A-1ED014D9344B}"/>
              </a:ext>
            </a:extLst>
          </p:cNvPr>
          <p:cNvSpPr/>
          <p:nvPr/>
        </p:nvSpPr>
        <p:spPr>
          <a:xfrm>
            <a:off x="8382566" y="39338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Gastroentero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61706F69-1D75-8548-9BF9-8E96EBBD7A9A}"/>
              </a:ext>
            </a:extLst>
          </p:cNvPr>
          <p:cNvSpPr/>
          <p:nvPr/>
        </p:nvSpPr>
        <p:spPr>
          <a:xfrm>
            <a:off x="8977899" y="39338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2A712850-E1BE-6542-BEF7-FFD649C60763}"/>
              </a:ext>
            </a:extLst>
          </p:cNvPr>
          <p:cNvSpPr/>
          <p:nvPr/>
        </p:nvSpPr>
        <p:spPr>
          <a:xfrm>
            <a:off x="7793583" y="39338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</a:t>
            </a: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B36C25B0-3481-C246-92D2-CF17AF99F7C6}"/>
              </a:ext>
            </a:extLst>
          </p:cNvPr>
          <p:cNvSpPr/>
          <p:nvPr/>
        </p:nvSpPr>
        <p:spPr>
          <a:xfrm>
            <a:off x="6600520" y="39338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</a:t>
            </a: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F7F77B74-1F59-3445-877C-3D9F41BFB63A}"/>
              </a:ext>
            </a:extLst>
          </p:cNvPr>
          <p:cNvSpPr/>
          <p:nvPr/>
        </p:nvSpPr>
        <p:spPr>
          <a:xfrm>
            <a:off x="9565294" y="393383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7DF93167-FC9A-6146-89E9-8C3097A4FBA1}"/>
              </a:ext>
            </a:extLst>
          </p:cNvPr>
          <p:cNvSpPr/>
          <p:nvPr/>
        </p:nvSpPr>
        <p:spPr>
          <a:xfrm>
            <a:off x="5437817" y="4099771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Enanta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EF618A01-50C7-2C43-85E6-003B153758AF}"/>
              </a:ext>
            </a:extLst>
          </p:cNvPr>
          <p:cNvSpPr/>
          <p:nvPr/>
        </p:nvSpPr>
        <p:spPr>
          <a:xfrm>
            <a:off x="7198246" y="40997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Aventis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DBE4B160-462B-934A-BBE2-7757AAC38253}"/>
              </a:ext>
            </a:extLst>
          </p:cNvPr>
          <p:cNvSpPr/>
          <p:nvPr/>
        </p:nvSpPr>
        <p:spPr>
          <a:xfrm>
            <a:off x="6011537" y="40997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Mount Sinai</a:t>
            </a: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34855A91-9329-8644-839C-4A885EEA9DD7}"/>
              </a:ext>
            </a:extLst>
          </p:cNvPr>
          <p:cNvSpPr/>
          <p:nvPr/>
        </p:nvSpPr>
        <p:spPr>
          <a:xfrm>
            <a:off x="8382566" y="40997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Janssen</a:t>
            </a: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FF1EA92C-06B0-E34B-8707-F01329B2E948}"/>
              </a:ext>
            </a:extLst>
          </p:cNvPr>
          <p:cNvSpPr/>
          <p:nvPr/>
        </p:nvSpPr>
        <p:spPr>
          <a:xfrm>
            <a:off x="8977899" y="40997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Gedeon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BEE79FC9-9C1F-1E49-81BE-97C16BFB6F7E}"/>
              </a:ext>
            </a:extLst>
          </p:cNvPr>
          <p:cNvSpPr/>
          <p:nvPr/>
        </p:nvSpPr>
        <p:spPr>
          <a:xfrm>
            <a:off x="7793583" y="40997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Kythera</a:t>
            </a: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BE95B62A-B93C-534C-B1B4-A15857C0D923}"/>
              </a:ext>
            </a:extLst>
          </p:cNvPr>
          <p:cNvSpPr/>
          <p:nvPr/>
        </p:nvSpPr>
        <p:spPr>
          <a:xfrm>
            <a:off x="6600520" y="40997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Boehringer</a:t>
            </a: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E5BE39BA-9A02-AF42-B5DB-ED860AA7F274}"/>
              </a:ext>
            </a:extLst>
          </p:cNvPr>
          <p:cNvSpPr/>
          <p:nvPr/>
        </p:nvSpPr>
        <p:spPr>
          <a:xfrm>
            <a:off x="9565294" y="409977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Merch (US)</a:t>
            </a: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C4C489E5-8B1D-B54C-96FE-A42401A0565C}"/>
              </a:ext>
            </a:extLst>
          </p:cNvPr>
          <p:cNvSpPr/>
          <p:nvPr/>
        </p:nvSpPr>
        <p:spPr>
          <a:xfrm>
            <a:off x="5436536" y="42602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FB2D5647-BB93-2142-B68F-299886D8AE10}"/>
              </a:ext>
            </a:extLst>
          </p:cNvPr>
          <p:cNvSpPr/>
          <p:nvPr/>
        </p:nvSpPr>
        <p:spPr>
          <a:xfrm>
            <a:off x="7199527" y="4260265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D5E57330-FD83-034D-80AE-7157E4FF7180}"/>
              </a:ext>
            </a:extLst>
          </p:cNvPr>
          <p:cNvSpPr/>
          <p:nvPr/>
        </p:nvSpPr>
        <p:spPr>
          <a:xfrm>
            <a:off x="6012818" y="4260265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32D0EFEF-2C93-7643-BA5E-9E0D8569520B}"/>
              </a:ext>
            </a:extLst>
          </p:cNvPr>
          <p:cNvSpPr/>
          <p:nvPr/>
        </p:nvSpPr>
        <p:spPr>
          <a:xfrm>
            <a:off x="8382566" y="42602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AFAE4E79-9D9D-5443-82BE-8B75BD58BE8A}"/>
              </a:ext>
            </a:extLst>
          </p:cNvPr>
          <p:cNvSpPr/>
          <p:nvPr/>
        </p:nvSpPr>
        <p:spPr>
          <a:xfrm>
            <a:off x="8977899" y="42602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8F06D965-ECE4-8E4E-956E-30C6D71DBDBF}"/>
              </a:ext>
            </a:extLst>
          </p:cNvPr>
          <p:cNvSpPr/>
          <p:nvPr/>
        </p:nvSpPr>
        <p:spPr>
          <a:xfrm>
            <a:off x="7793583" y="42602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96DD7108-42C1-C94C-9895-8B7170188DE7}"/>
              </a:ext>
            </a:extLst>
          </p:cNvPr>
          <p:cNvSpPr/>
          <p:nvPr/>
        </p:nvSpPr>
        <p:spPr>
          <a:xfrm>
            <a:off x="6600520" y="42602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A53EBCF7-F430-9848-B400-C2963FC323E3}"/>
              </a:ext>
            </a:extLst>
          </p:cNvPr>
          <p:cNvSpPr/>
          <p:nvPr/>
        </p:nvSpPr>
        <p:spPr>
          <a:xfrm>
            <a:off x="9565294" y="426026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860" name="Rectangle 859">
            <a:extLst>
              <a:ext uri="{FF2B5EF4-FFF2-40B4-BE49-F238E27FC236}">
                <a16:creationId xmlns:a16="http://schemas.microsoft.com/office/drawing/2014/main" id="{69F2B1D3-C13B-0F04-D1D1-EEEA52F650A5}"/>
              </a:ext>
            </a:extLst>
          </p:cNvPr>
          <p:cNvSpPr/>
          <p:nvPr/>
        </p:nvSpPr>
        <p:spPr>
          <a:xfrm>
            <a:off x="10159349" y="3638086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Qulipta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1" name="Rectangle 860">
            <a:extLst>
              <a:ext uri="{FF2B5EF4-FFF2-40B4-BE49-F238E27FC236}">
                <a16:creationId xmlns:a16="http://schemas.microsoft.com/office/drawing/2014/main" id="{0311168A-0BDD-E886-F340-706FE4CF9995}"/>
              </a:ext>
            </a:extLst>
          </p:cNvPr>
          <p:cNvSpPr/>
          <p:nvPr/>
        </p:nvSpPr>
        <p:spPr>
          <a:xfrm>
            <a:off x="10159349" y="3784706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28.09.2021</a:t>
            </a:r>
          </a:p>
        </p:txBody>
      </p:sp>
      <p:sp>
        <p:nvSpPr>
          <p:cNvPr id="862" name="Rectangle 861">
            <a:extLst>
              <a:ext uri="{FF2B5EF4-FFF2-40B4-BE49-F238E27FC236}">
                <a16:creationId xmlns:a16="http://schemas.microsoft.com/office/drawing/2014/main" id="{9AF06781-AED3-8602-25DB-A0256B50FA38}"/>
              </a:ext>
            </a:extLst>
          </p:cNvPr>
          <p:cNvSpPr/>
          <p:nvPr/>
        </p:nvSpPr>
        <p:spPr>
          <a:xfrm>
            <a:off x="10159349" y="393846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</a:p>
        </p:txBody>
      </p:sp>
      <p:sp>
        <p:nvSpPr>
          <p:cNvPr id="864" name="Rectangle 863">
            <a:extLst>
              <a:ext uri="{FF2B5EF4-FFF2-40B4-BE49-F238E27FC236}">
                <a16:creationId xmlns:a16="http://schemas.microsoft.com/office/drawing/2014/main" id="{5A335DCD-C0A2-4BAB-2360-E1EB1E8D114E}"/>
              </a:ext>
            </a:extLst>
          </p:cNvPr>
          <p:cNvSpPr/>
          <p:nvPr/>
        </p:nvSpPr>
        <p:spPr>
          <a:xfrm>
            <a:off x="10159349" y="410439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Merch (US)</a:t>
            </a:r>
          </a:p>
        </p:txBody>
      </p:sp>
      <p:sp>
        <p:nvSpPr>
          <p:cNvPr id="867" name="Rectangle 866">
            <a:extLst>
              <a:ext uri="{FF2B5EF4-FFF2-40B4-BE49-F238E27FC236}">
                <a16:creationId xmlns:a16="http://schemas.microsoft.com/office/drawing/2014/main" id="{833ED9BC-E483-BB96-B8D5-7A4B8025650E}"/>
              </a:ext>
            </a:extLst>
          </p:cNvPr>
          <p:cNvSpPr/>
          <p:nvPr/>
        </p:nvSpPr>
        <p:spPr>
          <a:xfrm>
            <a:off x="10159349" y="426489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919" name="Rectangle 918">
            <a:extLst>
              <a:ext uri="{FF2B5EF4-FFF2-40B4-BE49-F238E27FC236}">
                <a16:creationId xmlns:a16="http://schemas.microsoft.com/office/drawing/2014/main" id="{1F5D73A3-3093-024A-AB9A-BB07B23782D8}"/>
              </a:ext>
            </a:extLst>
          </p:cNvPr>
          <p:cNvSpPr/>
          <p:nvPr/>
        </p:nvSpPr>
        <p:spPr>
          <a:xfrm>
            <a:off x="262893" y="11612403"/>
            <a:ext cx="864000" cy="61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0" name="Rectangle 919">
            <a:extLst>
              <a:ext uri="{FF2B5EF4-FFF2-40B4-BE49-F238E27FC236}">
                <a16:creationId xmlns:a16="http://schemas.microsoft.com/office/drawing/2014/main" id="{DB081B0D-C6C8-F445-96EC-AF7087BA0EE2}"/>
              </a:ext>
            </a:extLst>
          </p:cNvPr>
          <p:cNvSpPr/>
          <p:nvPr/>
        </p:nvSpPr>
        <p:spPr>
          <a:xfrm>
            <a:off x="262893" y="11468002"/>
            <a:ext cx="864000" cy="1352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0" rtlCol="0" anchor="ctr"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Takeda</a:t>
            </a:r>
          </a:p>
        </p:txBody>
      </p:sp>
      <p:sp>
        <p:nvSpPr>
          <p:cNvPr id="921" name="Oval 920">
            <a:extLst>
              <a:ext uri="{FF2B5EF4-FFF2-40B4-BE49-F238E27FC236}">
                <a16:creationId xmlns:a16="http://schemas.microsoft.com/office/drawing/2014/main" id="{526DB41F-CB62-014F-A697-01C4B0AB1D78}"/>
              </a:ext>
            </a:extLst>
          </p:cNvPr>
          <p:cNvSpPr/>
          <p:nvPr/>
        </p:nvSpPr>
        <p:spPr>
          <a:xfrm>
            <a:off x="189525" y="11454612"/>
            <a:ext cx="162000" cy="16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953" name="Picture 2">
            <a:extLst>
              <a:ext uri="{FF2B5EF4-FFF2-40B4-BE49-F238E27FC236}">
                <a16:creationId xmlns:a16="http://schemas.microsoft.com/office/drawing/2014/main" id="{4A388B32-E1B5-9442-9CD1-010C18B1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" y="11828052"/>
            <a:ext cx="550396" cy="1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4C0719B3-F51B-5E43-ABEA-4583297642F0}"/>
              </a:ext>
            </a:extLst>
          </p:cNvPr>
          <p:cNvSpPr/>
          <p:nvPr/>
        </p:nvSpPr>
        <p:spPr>
          <a:xfrm>
            <a:off x="5436536" y="11454612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Ninlaro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15AE6371-14CC-C840-B4FE-E07743C31F38}"/>
              </a:ext>
            </a:extLst>
          </p:cNvPr>
          <p:cNvSpPr/>
          <p:nvPr/>
        </p:nvSpPr>
        <p:spPr>
          <a:xfrm>
            <a:off x="6026511" y="11454612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Alunbrig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7D166BC0-41A8-E34E-9552-9CBEE4309229}"/>
              </a:ext>
            </a:extLst>
          </p:cNvPr>
          <p:cNvSpPr/>
          <p:nvPr/>
        </p:nvSpPr>
        <p:spPr>
          <a:xfrm>
            <a:off x="6602793" y="11454612"/>
            <a:ext cx="549119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Takhzyro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9FA1155F-9AC2-2F47-B87E-074D56B3FF43}"/>
              </a:ext>
            </a:extLst>
          </p:cNvPr>
          <p:cNvSpPr/>
          <p:nvPr/>
        </p:nvSpPr>
        <p:spPr>
          <a:xfrm>
            <a:off x="7785828" y="11454612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Exkivity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399D5623-B0D3-9C4E-AFA4-7BA170A0CC06}"/>
              </a:ext>
            </a:extLst>
          </p:cNvPr>
          <p:cNvSpPr/>
          <p:nvPr/>
        </p:nvSpPr>
        <p:spPr>
          <a:xfrm>
            <a:off x="7190495" y="11454612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Motegrity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81C05CF6-CF4C-7D44-8F59-8E032E7DE896}"/>
              </a:ext>
            </a:extLst>
          </p:cNvPr>
          <p:cNvSpPr/>
          <p:nvPr/>
        </p:nvSpPr>
        <p:spPr>
          <a:xfrm>
            <a:off x="5436536" y="1160123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20.11.2015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A8118969-B692-5F4C-9A9A-D756F8949E12}"/>
              </a:ext>
            </a:extLst>
          </p:cNvPr>
          <p:cNvSpPr/>
          <p:nvPr/>
        </p:nvSpPr>
        <p:spPr>
          <a:xfrm>
            <a:off x="6026511" y="1160123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28.04.2017</a:t>
            </a:r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93231D82-3FFE-D14B-9877-DA22C394C7F7}"/>
              </a:ext>
            </a:extLst>
          </p:cNvPr>
          <p:cNvSpPr/>
          <p:nvPr/>
        </p:nvSpPr>
        <p:spPr>
          <a:xfrm>
            <a:off x="6602793" y="11601232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23.08.2018</a:t>
            </a: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33A72DD9-A195-9041-832A-3ABB13660487}"/>
              </a:ext>
            </a:extLst>
          </p:cNvPr>
          <p:cNvSpPr/>
          <p:nvPr/>
        </p:nvSpPr>
        <p:spPr>
          <a:xfrm>
            <a:off x="7785828" y="1160123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15.09.2021</a:t>
            </a: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D0F7BA64-FA20-0243-BFB0-8AAE86CEA15B}"/>
              </a:ext>
            </a:extLst>
          </p:cNvPr>
          <p:cNvSpPr/>
          <p:nvPr/>
        </p:nvSpPr>
        <p:spPr>
          <a:xfrm>
            <a:off x="7190495" y="11601232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14.12.2018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5AC7D02D-92C0-D744-8B36-41FD65B50D0E}"/>
              </a:ext>
            </a:extLst>
          </p:cNvPr>
          <p:cNvSpPr/>
          <p:nvPr/>
        </p:nvSpPr>
        <p:spPr>
          <a:xfrm>
            <a:off x="5436536" y="117549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400DE7DA-802B-1E41-8F1E-7B09B542DF4B}"/>
              </a:ext>
            </a:extLst>
          </p:cNvPr>
          <p:cNvSpPr/>
          <p:nvPr/>
        </p:nvSpPr>
        <p:spPr>
          <a:xfrm>
            <a:off x="6026511" y="117549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85240C26-5DDA-6B49-941B-40312C8E38E4}"/>
              </a:ext>
            </a:extLst>
          </p:cNvPr>
          <p:cNvSpPr/>
          <p:nvPr/>
        </p:nvSpPr>
        <p:spPr>
          <a:xfrm>
            <a:off x="6602793" y="11754988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Immonology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3D73027C-7AA6-9840-AE9B-D6AB6E4F6B57}"/>
              </a:ext>
            </a:extLst>
          </p:cNvPr>
          <p:cNvSpPr/>
          <p:nvPr/>
        </p:nvSpPr>
        <p:spPr>
          <a:xfrm>
            <a:off x="7785828" y="117549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Oncology</a:t>
            </a: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7F70480E-6F57-EA44-88EC-E01116268CEE}"/>
              </a:ext>
            </a:extLst>
          </p:cNvPr>
          <p:cNvSpPr/>
          <p:nvPr/>
        </p:nvSpPr>
        <p:spPr>
          <a:xfrm>
            <a:off x="7190495" y="1175498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Gastroenter</a:t>
            </a:r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063246D8-349F-C54D-8784-73A6DA8F6AA6}"/>
              </a:ext>
            </a:extLst>
          </p:cNvPr>
          <p:cNvSpPr/>
          <p:nvPr/>
        </p:nvSpPr>
        <p:spPr>
          <a:xfrm>
            <a:off x="5436536" y="11920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Millenium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27273532-3332-774A-8EBF-174AA3515D08}"/>
              </a:ext>
            </a:extLst>
          </p:cNvPr>
          <p:cNvSpPr/>
          <p:nvPr/>
        </p:nvSpPr>
        <p:spPr>
          <a:xfrm>
            <a:off x="6027792" y="11920924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ARIAD</a:t>
            </a:r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008E7696-F4F4-A442-9BFF-9BB36C8AE29D}"/>
              </a:ext>
            </a:extLst>
          </p:cNvPr>
          <p:cNvSpPr/>
          <p:nvPr/>
        </p:nvSpPr>
        <p:spPr>
          <a:xfrm>
            <a:off x="6601512" y="11920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Dyax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B30FADCC-C5C2-9641-B9CB-5CF06CD4B357}"/>
              </a:ext>
            </a:extLst>
          </p:cNvPr>
          <p:cNvSpPr/>
          <p:nvPr/>
        </p:nvSpPr>
        <p:spPr>
          <a:xfrm>
            <a:off x="7785828" y="11920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ARIAD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640A434E-A57C-5F4C-ACDD-BEE25D1A0CAB}"/>
              </a:ext>
            </a:extLst>
          </p:cNvPr>
          <p:cNvSpPr/>
          <p:nvPr/>
        </p:nvSpPr>
        <p:spPr>
          <a:xfrm>
            <a:off x="7190495" y="11920924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Janssen</a:t>
            </a: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473E6CC9-E693-DB45-B303-CEA6F022EDB7}"/>
              </a:ext>
            </a:extLst>
          </p:cNvPr>
          <p:cNvSpPr/>
          <p:nvPr/>
        </p:nvSpPr>
        <p:spPr>
          <a:xfrm>
            <a:off x="5436536" y="120814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1D927F96-9F3A-6341-AC21-BC5413525911}"/>
              </a:ext>
            </a:extLst>
          </p:cNvPr>
          <p:cNvSpPr/>
          <p:nvPr/>
        </p:nvSpPr>
        <p:spPr>
          <a:xfrm>
            <a:off x="6026511" y="120814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D8289C0E-1E60-9B4B-9644-0E903EB79181}"/>
              </a:ext>
            </a:extLst>
          </p:cNvPr>
          <p:cNvSpPr/>
          <p:nvPr/>
        </p:nvSpPr>
        <p:spPr>
          <a:xfrm>
            <a:off x="6602793" y="12081418"/>
            <a:ext cx="549119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00A1B68A-CC2D-304F-BBAD-C5B07DACF878}"/>
              </a:ext>
            </a:extLst>
          </p:cNvPr>
          <p:cNvSpPr/>
          <p:nvPr/>
        </p:nvSpPr>
        <p:spPr>
          <a:xfrm>
            <a:off x="7785828" y="120814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BioTech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F684BB7-8830-7749-8BE8-F4C84A08CC3D}"/>
              </a:ext>
            </a:extLst>
          </p:cNvPr>
          <p:cNvSpPr/>
          <p:nvPr/>
        </p:nvSpPr>
        <p:spPr>
          <a:xfrm>
            <a:off x="7190495" y="12081418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</a:p>
        </p:txBody>
      </p:sp>
      <p:sp>
        <p:nvSpPr>
          <p:cNvPr id="869" name="Rectangle 868">
            <a:extLst>
              <a:ext uri="{FF2B5EF4-FFF2-40B4-BE49-F238E27FC236}">
                <a16:creationId xmlns:a16="http://schemas.microsoft.com/office/drawing/2014/main" id="{57F76AA9-C1EA-69CE-C613-B9A7E4D16E89}"/>
              </a:ext>
            </a:extLst>
          </p:cNvPr>
          <p:cNvSpPr/>
          <p:nvPr/>
        </p:nvSpPr>
        <p:spPr>
          <a:xfrm>
            <a:off x="8383558" y="11458509"/>
            <a:ext cx="550396" cy="135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Livtencity</a:t>
            </a:r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0" name="Rectangle 869">
            <a:extLst>
              <a:ext uri="{FF2B5EF4-FFF2-40B4-BE49-F238E27FC236}">
                <a16:creationId xmlns:a16="http://schemas.microsoft.com/office/drawing/2014/main" id="{F149EB59-5EF9-E85A-FF58-20406FB66366}"/>
              </a:ext>
            </a:extLst>
          </p:cNvPr>
          <p:cNvSpPr/>
          <p:nvPr/>
        </p:nvSpPr>
        <p:spPr>
          <a:xfrm>
            <a:off x="8383558" y="11605129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23.11.2021</a:t>
            </a:r>
          </a:p>
        </p:txBody>
      </p:sp>
      <p:sp>
        <p:nvSpPr>
          <p:cNvPr id="871" name="Rectangle 870">
            <a:extLst>
              <a:ext uri="{FF2B5EF4-FFF2-40B4-BE49-F238E27FC236}">
                <a16:creationId xmlns:a16="http://schemas.microsoft.com/office/drawing/2014/main" id="{FED9256D-5CE4-015B-E41D-E461B6FB7847}"/>
              </a:ext>
            </a:extLst>
          </p:cNvPr>
          <p:cNvSpPr/>
          <p:nvPr/>
        </p:nvSpPr>
        <p:spPr>
          <a:xfrm>
            <a:off x="8383558" y="1175888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Inf. Diseases</a:t>
            </a:r>
          </a:p>
        </p:txBody>
      </p:sp>
      <p:sp>
        <p:nvSpPr>
          <p:cNvPr id="873" name="Rectangle 872">
            <a:extLst>
              <a:ext uri="{FF2B5EF4-FFF2-40B4-BE49-F238E27FC236}">
                <a16:creationId xmlns:a16="http://schemas.microsoft.com/office/drawing/2014/main" id="{CACCBED4-338D-F7FF-234C-68AE424743F8}"/>
              </a:ext>
            </a:extLst>
          </p:cNvPr>
          <p:cNvSpPr/>
          <p:nvPr/>
        </p:nvSpPr>
        <p:spPr>
          <a:xfrm>
            <a:off x="8383558" y="11924821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Wellcome</a:t>
            </a: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6" name="Rectangle 875">
            <a:extLst>
              <a:ext uri="{FF2B5EF4-FFF2-40B4-BE49-F238E27FC236}">
                <a16:creationId xmlns:a16="http://schemas.microsoft.com/office/drawing/2014/main" id="{E5154BBF-457D-29D8-D6A5-5136B8053ACB}"/>
              </a:ext>
            </a:extLst>
          </p:cNvPr>
          <p:cNvSpPr/>
          <p:nvPr/>
        </p:nvSpPr>
        <p:spPr>
          <a:xfrm>
            <a:off x="8383558" y="12085315"/>
            <a:ext cx="550396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acad.</a:t>
            </a:r>
          </a:p>
        </p:txBody>
      </p:sp>
      <p:cxnSp>
        <p:nvCxnSpPr>
          <p:cNvPr id="2" name="Straight Connector 107">
            <a:extLst>
              <a:ext uri="{FF2B5EF4-FFF2-40B4-BE49-F238E27FC236}">
                <a16:creationId xmlns:a16="http://schemas.microsoft.com/office/drawing/2014/main" id="{5C4CBEC9-575A-FC35-AD8E-FBAD046A4ED5}"/>
              </a:ext>
            </a:extLst>
          </p:cNvPr>
          <p:cNvCxnSpPr>
            <a:cxnSpLocks/>
          </p:cNvCxnSpPr>
          <p:nvPr/>
        </p:nvCxnSpPr>
        <p:spPr>
          <a:xfrm flipH="1">
            <a:off x="5394293" y="787772"/>
            <a:ext cx="0" cy="17640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581BCD-B881-115A-44D4-53A81A033292}"/>
              </a:ext>
            </a:extLst>
          </p:cNvPr>
          <p:cNvSpPr/>
          <p:nvPr/>
        </p:nvSpPr>
        <p:spPr>
          <a:xfrm>
            <a:off x="4160008" y="787769"/>
            <a:ext cx="1230721" cy="180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04893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1134</Words>
  <Application>Microsoft Office PowerPoint</Application>
  <PresentationFormat>Custom</PresentationFormat>
  <Paragraphs>746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Dodel, AlexanderErik</dc:creator>
  <cp:lastModifiedBy>Peter Kirkpatrick</cp:lastModifiedBy>
  <cp:revision>44</cp:revision>
  <cp:lastPrinted>2023-02-19T14:27:11Z</cp:lastPrinted>
  <dcterms:created xsi:type="dcterms:W3CDTF">2022-03-19T04:25:55Z</dcterms:created>
  <dcterms:modified xsi:type="dcterms:W3CDTF">2023-06-11T14:18:34Z</dcterms:modified>
</cp:coreProperties>
</file>